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5544800" cy="10058400"/>
  <p:notesSz cx="6858000" cy="9144000"/>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48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0CFCA-6DB6-90AD-CB13-8A5648770A41}" v="85" dt="2024-10-14T17:21:50.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65" d="100"/>
          <a:sy n="65" d="100"/>
        </p:scale>
        <p:origin x="368" y="216"/>
      </p:cViewPr>
      <p:guideLst>
        <p:guide orient="horz" pos="3168"/>
        <p:guide pos="489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estani, Giovanni A" userId="S::crestang@oregonstate.edu::2fff20db-fc53-4c2a-ae88-c10dfa34c2fe" providerId="AD" clId="Web-{02C0CFCA-6DB6-90AD-CB13-8A5648770A41}"/>
    <pc:docChg chg="modSld">
      <pc:chgData name="Crestani, Giovanni A" userId="S::crestang@oregonstate.edu::2fff20db-fc53-4c2a-ae88-c10dfa34c2fe" providerId="AD" clId="Web-{02C0CFCA-6DB6-90AD-CB13-8A5648770A41}" dt="2024-10-14T17:21:50.909" v="76" actId="20577"/>
      <pc:docMkLst>
        <pc:docMk/>
      </pc:docMkLst>
      <pc:sldChg chg="addAnim">
        <pc:chgData name="Crestani, Giovanni A" userId="S::crestang@oregonstate.edu::2fff20db-fc53-4c2a-ae88-c10dfa34c2fe" providerId="AD" clId="Web-{02C0CFCA-6DB6-90AD-CB13-8A5648770A41}" dt="2024-10-14T17:17:15.212" v="0"/>
        <pc:sldMkLst>
          <pc:docMk/>
          <pc:sldMk cId="0" sldId="257"/>
        </pc:sldMkLst>
      </pc:sldChg>
      <pc:sldChg chg="addAnim delAnim">
        <pc:chgData name="Crestani, Giovanni A" userId="S::crestang@oregonstate.edu::2fff20db-fc53-4c2a-ae88-c10dfa34c2fe" providerId="AD" clId="Web-{02C0CFCA-6DB6-90AD-CB13-8A5648770A41}" dt="2024-10-14T17:17:27.525" v="2"/>
        <pc:sldMkLst>
          <pc:docMk/>
          <pc:sldMk cId="0" sldId="258"/>
        </pc:sldMkLst>
      </pc:sldChg>
      <pc:sldChg chg="addAnim">
        <pc:chgData name="Crestani, Giovanni A" userId="S::crestang@oregonstate.edu::2fff20db-fc53-4c2a-ae88-c10dfa34c2fe" providerId="AD" clId="Web-{02C0CFCA-6DB6-90AD-CB13-8A5648770A41}" dt="2024-10-14T17:17:31.806" v="3"/>
        <pc:sldMkLst>
          <pc:docMk/>
          <pc:sldMk cId="0" sldId="259"/>
        </pc:sldMkLst>
      </pc:sldChg>
      <pc:sldChg chg="addAnim">
        <pc:chgData name="Crestani, Giovanni A" userId="S::crestang@oregonstate.edu::2fff20db-fc53-4c2a-ae88-c10dfa34c2fe" providerId="AD" clId="Web-{02C0CFCA-6DB6-90AD-CB13-8A5648770A41}" dt="2024-10-14T17:17:48.119" v="5"/>
        <pc:sldMkLst>
          <pc:docMk/>
          <pc:sldMk cId="0" sldId="262"/>
        </pc:sldMkLst>
      </pc:sldChg>
      <pc:sldChg chg="addAnim delAnim">
        <pc:chgData name="Crestani, Giovanni A" userId="S::crestang@oregonstate.edu::2fff20db-fc53-4c2a-ae88-c10dfa34c2fe" providerId="AD" clId="Web-{02C0CFCA-6DB6-90AD-CB13-8A5648770A41}" dt="2024-10-14T17:17:53.619" v="7"/>
        <pc:sldMkLst>
          <pc:docMk/>
          <pc:sldMk cId="0" sldId="264"/>
        </pc:sldMkLst>
      </pc:sldChg>
      <pc:sldChg chg="addAnim">
        <pc:chgData name="Crestani, Giovanni A" userId="S::crestang@oregonstate.edu::2fff20db-fc53-4c2a-ae88-c10dfa34c2fe" providerId="AD" clId="Web-{02C0CFCA-6DB6-90AD-CB13-8A5648770A41}" dt="2024-10-14T17:17:57.245" v="8"/>
        <pc:sldMkLst>
          <pc:docMk/>
          <pc:sldMk cId="0" sldId="265"/>
        </pc:sldMkLst>
      </pc:sldChg>
      <pc:sldChg chg="addAnim">
        <pc:chgData name="Crestani, Giovanni A" userId="S::crestang@oregonstate.edu::2fff20db-fc53-4c2a-ae88-c10dfa34c2fe" providerId="AD" clId="Web-{02C0CFCA-6DB6-90AD-CB13-8A5648770A41}" dt="2024-10-14T17:18:00.354" v="9"/>
        <pc:sldMkLst>
          <pc:docMk/>
          <pc:sldMk cId="0" sldId="266"/>
        </pc:sldMkLst>
      </pc:sldChg>
      <pc:sldChg chg="modSp">
        <pc:chgData name="Crestani, Giovanni A" userId="S::crestang@oregonstate.edu::2fff20db-fc53-4c2a-ae88-c10dfa34c2fe" providerId="AD" clId="Web-{02C0CFCA-6DB6-90AD-CB13-8A5648770A41}" dt="2024-10-14T17:18:13.417" v="13" actId="20577"/>
        <pc:sldMkLst>
          <pc:docMk/>
          <pc:sldMk cId="0" sldId="268"/>
        </pc:sldMkLst>
        <pc:spChg chg="mod">
          <ac:chgData name="Crestani, Giovanni A" userId="S::crestang@oregonstate.edu::2fff20db-fc53-4c2a-ae88-c10dfa34c2fe" providerId="AD" clId="Web-{02C0CFCA-6DB6-90AD-CB13-8A5648770A41}" dt="2024-10-14T17:18:13.417" v="13" actId="20577"/>
          <ac:spMkLst>
            <pc:docMk/>
            <pc:sldMk cId="0" sldId="268"/>
            <ac:spMk id="7" creationId="{00000000-0000-0000-0000-000000000000}"/>
          </ac:spMkLst>
        </pc:spChg>
      </pc:sldChg>
      <pc:sldChg chg="modSp addAnim">
        <pc:chgData name="Crestani, Giovanni A" userId="S::crestang@oregonstate.edu::2fff20db-fc53-4c2a-ae88-c10dfa34c2fe" providerId="AD" clId="Web-{02C0CFCA-6DB6-90AD-CB13-8A5648770A41}" dt="2024-10-14T17:20:17.702" v="19"/>
        <pc:sldMkLst>
          <pc:docMk/>
          <pc:sldMk cId="0" sldId="277"/>
        </pc:sldMkLst>
        <pc:spChg chg="mod">
          <ac:chgData name="Crestani, Giovanni A" userId="S::crestang@oregonstate.edu::2fff20db-fc53-4c2a-ae88-c10dfa34c2fe" providerId="AD" clId="Web-{02C0CFCA-6DB6-90AD-CB13-8A5648770A41}" dt="2024-10-14T17:20:17.640" v="18" actId="20577"/>
          <ac:spMkLst>
            <pc:docMk/>
            <pc:sldMk cId="0" sldId="277"/>
            <ac:spMk id="3" creationId="{00000000-0000-0000-0000-000000000000}"/>
          </ac:spMkLst>
        </pc:spChg>
      </pc:sldChg>
      <pc:sldChg chg="addAnim">
        <pc:chgData name="Crestani, Giovanni A" userId="S::crestang@oregonstate.edu::2fff20db-fc53-4c2a-ae88-c10dfa34c2fe" providerId="AD" clId="Web-{02C0CFCA-6DB6-90AD-CB13-8A5648770A41}" dt="2024-10-14T17:20:20.328" v="20"/>
        <pc:sldMkLst>
          <pc:docMk/>
          <pc:sldMk cId="0" sldId="278"/>
        </pc:sldMkLst>
      </pc:sldChg>
      <pc:sldChg chg="addAnim">
        <pc:chgData name="Crestani, Giovanni A" userId="S::crestang@oregonstate.edu::2fff20db-fc53-4c2a-ae88-c10dfa34c2fe" providerId="AD" clId="Web-{02C0CFCA-6DB6-90AD-CB13-8A5648770A41}" dt="2024-10-14T17:20:26.015" v="21"/>
        <pc:sldMkLst>
          <pc:docMk/>
          <pc:sldMk cId="0" sldId="279"/>
        </pc:sldMkLst>
      </pc:sldChg>
      <pc:sldChg chg="modSp addAnim">
        <pc:chgData name="Crestani, Giovanni A" userId="S::crestang@oregonstate.edu::2fff20db-fc53-4c2a-ae88-c10dfa34c2fe" providerId="AD" clId="Web-{02C0CFCA-6DB6-90AD-CB13-8A5648770A41}" dt="2024-10-14T17:21:11.142" v="29"/>
        <pc:sldMkLst>
          <pc:docMk/>
          <pc:sldMk cId="0" sldId="281"/>
        </pc:sldMkLst>
        <pc:spChg chg="mod">
          <ac:chgData name="Crestani, Giovanni A" userId="S::crestang@oregonstate.edu::2fff20db-fc53-4c2a-ae88-c10dfa34c2fe" providerId="AD" clId="Web-{02C0CFCA-6DB6-90AD-CB13-8A5648770A41}" dt="2024-10-14T17:20:53.344" v="28" actId="20577"/>
          <ac:spMkLst>
            <pc:docMk/>
            <pc:sldMk cId="0" sldId="281"/>
            <ac:spMk id="3" creationId="{00000000-0000-0000-0000-000000000000}"/>
          </ac:spMkLst>
        </pc:spChg>
      </pc:sldChg>
      <pc:sldChg chg="addAnim">
        <pc:chgData name="Crestani, Giovanni A" userId="S::crestang@oregonstate.edu::2fff20db-fc53-4c2a-ae88-c10dfa34c2fe" providerId="AD" clId="Web-{02C0CFCA-6DB6-90AD-CB13-8A5648770A41}" dt="2024-10-14T17:21:15.189" v="30"/>
        <pc:sldMkLst>
          <pc:docMk/>
          <pc:sldMk cId="0" sldId="282"/>
        </pc:sldMkLst>
      </pc:sldChg>
      <pc:sldChg chg="modSp">
        <pc:chgData name="Crestani, Giovanni A" userId="S::crestang@oregonstate.edu::2fff20db-fc53-4c2a-ae88-c10dfa34c2fe" providerId="AD" clId="Web-{02C0CFCA-6DB6-90AD-CB13-8A5648770A41}" dt="2024-10-14T17:21:50.909" v="76" actId="20577"/>
        <pc:sldMkLst>
          <pc:docMk/>
          <pc:sldMk cId="0" sldId="286"/>
        </pc:sldMkLst>
        <pc:spChg chg="mod">
          <ac:chgData name="Crestani, Giovanni A" userId="S::crestang@oregonstate.edu::2fff20db-fc53-4c2a-ae88-c10dfa34c2fe" providerId="AD" clId="Web-{02C0CFCA-6DB6-90AD-CB13-8A5648770A41}" dt="2024-10-14T17:21:50.909" v="76" actId="20577"/>
          <ac:spMkLst>
            <pc:docMk/>
            <pc:sldMk cId="0" sldId="286"/>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E4DC5-300B-463C-9603-4456E2EBB182}" type="doc">
      <dgm:prSet loTypeId="urn:microsoft.com/office/officeart/2005/8/layout/vList2" loCatId="list" qsTypeId="urn:microsoft.com/office/officeart/2005/8/quickstyle/simple1#1" qsCatId="simple" csTypeId="urn:microsoft.com/office/officeart/2005/8/colors/colorful2" csCatId="colorful"/>
      <dgm:spPr bwMode="auto"/>
      <dgm:t>
        <a:bodyPr/>
        <a:lstStyle/>
        <a:p>
          <a:pPr>
            <a:defRPr/>
          </a:pPr>
          <a:endParaRPr lang="en-US"/>
        </a:p>
      </dgm:t>
    </dgm:pt>
    <dgm:pt modelId="{D0CF8F0E-276E-40C2-95B2-244B60A8471C}">
      <dgm:prSet phldrT=""/>
      <dgm:spPr bwMode="auto"/>
      <dgm:t>
        <a:bodyPr/>
        <a:lstStyle/>
        <a:p>
          <a:pPr>
            <a:defRPr/>
          </a:pPr>
          <a:r>
            <a:rPr lang="en-US"/>
            <a:t>Lab Introduction</a:t>
          </a:r>
          <a:endParaRPr/>
        </a:p>
      </dgm:t>
    </dgm:pt>
    <dgm:pt modelId="{4CE6F2EC-1E81-44BA-9082-B9297B89A240}" type="parTrans" cxnId="{79865997-8B47-4BAD-96BE-0C76B3A75448}">
      <dgm:prSet/>
      <dgm:spPr bwMode="auto"/>
      <dgm:t>
        <a:bodyPr/>
        <a:lstStyle/>
        <a:p>
          <a:pPr>
            <a:defRPr/>
          </a:pPr>
          <a:endParaRPr lang="en-US"/>
        </a:p>
      </dgm:t>
    </dgm:pt>
    <dgm:pt modelId="{BFF59689-4925-4101-85E1-3944A5BE585A}" type="sibTrans" cxnId="{79865997-8B47-4BAD-96BE-0C76B3A75448}">
      <dgm:prSet/>
      <dgm:spPr bwMode="auto"/>
      <dgm:t>
        <a:bodyPr/>
        <a:lstStyle/>
        <a:p>
          <a:pPr>
            <a:defRPr/>
          </a:pPr>
          <a:endParaRPr lang="en-US"/>
        </a:p>
      </dgm:t>
    </dgm:pt>
    <dgm:pt modelId="{9CB795B2-17E9-436C-A48A-55DAE2B8C2C3}">
      <dgm:prSet phldrT=""/>
      <dgm:spPr bwMode="auto"/>
      <dgm:t>
        <a:bodyPr/>
        <a:lstStyle/>
        <a:p>
          <a:pPr>
            <a:defRPr/>
          </a:pPr>
          <a:r>
            <a:rPr lang="en-US"/>
            <a:t>Introduction to Microsoft Excel</a:t>
          </a:r>
          <a:endParaRPr/>
        </a:p>
      </dgm:t>
    </dgm:pt>
    <dgm:pt modelId="{EA35071C-FF32-4848-A8AE-1A95A5678DEC}" type="parTrans" cxnId="{7ECD8B43-09E4-4894-A281-5CF0527ADA38}">
      <dgm:prSet/>
      <dgm:spPr bwMode="auto"/>
      <dgm:t>
        <a:bodyPr/>
        <a:lstStyle/>
        <a:p>
          <a:pPr>
            <a:defRPr/>
          </a:pPr>
          <a:endParaRPr lang="en-US"/>
        </a:p>
      </dgm:t>
    </dgm:pt>
    <dgm:pt modelId="{5FA226FB-A903-40BA-B1DE-0B14E400F3C2}" type="sibTrans" cxnId="{7ECD8B43-09E4-4894-A281-5CF0527ADA38}">
      <dgm:prSet/>
      <dgm:spPr bwMode="auto"/>
      <dgm:t>
        <a:bodyPr/>
        <a:lstStyle/>
        <a:p>
          <a:pPr>
            <a:defRPr/>
          </a:pPr>
          <a:endParaRPr lang="en-US"/>
        </a:p>
      </dgm:t>
    </dgm:pt>
    <dgm:pt modelId="{D08F8B0F-E435-4493-AEE9-32DC5111D5BC}">
      <dgm:prSet phldrT=""/>
      <dgm:spPr bwMode="auto"/>
      <dgm:t>
        <a:bodyPr/>
        <a:lstStyle/>
        <a:p>
          <a:pPr>
            <a:defRPr/>
          </a:pPr>
          <a:r>
            <a:rPr lang="en-US"/>
            <a:t>Gastropod Identification and Data Collection</a:t>
          </a:r>
          <a:endParaRPr/>
        </a:p>
      </dgm:t>
    </dgm:pt>
    <dgm:pt modelId="{5683DC25-330D-48FB-A459-9D5567582116}" type="parTrans" cxnId="{742385D6-E414-4734-AC8E-CDF9F403F6B9}">
      <dgm:prSet/>
      <dgm:spPr bwMode="auto"/>
      <dgm:t>
        <a:bodyPr/>
        <a:lstStyle/>
        <a:p>
          <a:pPr>
            <a:defRPr/>
          </a:pPr>
          <a:endParaRPr lang="en-US"/>
        </a:p>
      </dgm:t>
    </dgm:pt>
    <dgm:pt modelId="{3F6D8EDE-0A46-4212-8DF1-E33B952E15BE}" type="sibTrans" cxnId="{742385D6-E414-4734-AC8E-CDF9F403F6B9}">
      <dgm:prSet/>
      <dgm:spPr bwMode="auto"/>
      <dgm:t>
        <a:bodyPr/>
        <a:lstStyle/>
        <a:p>
          <a:pPr>
            <a:defRPr/>
          </a:pPr>
          <a:endParaRPr lang="en-US"/>
        </a:p>
      </dgm:t>
    </dgm:pt>
    <dgm:pt modelId="{C895012B-DDEC-4E6F-A293-A9563390AC9A}">
      <dgm:prSet phldrT=""/>
      <dgm:spPr bwMode="auto"/>
      <dgm:t>
        <a:bodyPr/>
        <a:lstStyle/>
        <a:p>
          <a:pPr>
            <a:defRPr/>
          </a:pPr>
          <a:r>
            <a:rPr lang="en-US"/>
            <a:t>Plating Feces for Nematode Extraction</a:t>
          </a:r>
          <a:endParaRPr/>
        </a:p>
      </dgm:t>
    </dgm:pt>
    <dgm:pt modelId="{8E3C7B7C-7ABF-4BC3-8769-146170C561F0}" type="parTrans" cxnId="{B603AAF4-F4BE-42E3-A130-7D9B3AC90A2D}">
      <dgm:prSet/>
      <dgm:spPr bwMode="auto"/>
      <dgm:t>
        <a:bodyPr/>
        <a:lstStyle/>
        <a:p>
          <a:pPr>
            <a:defRPr/>
          </a:pPr>
          <a:endParaRPr lang="en-US"/>
        </a:p>
      </dgm:t>
    </dgm:pt>
    <dgm:pt modelId="{C009E6D0-E7F4-4184-AFF2-710B0CEE133E}" type="sibTrans" cxnId="{B603AAF4-F4BE-42E3-A130-7D9B3AC90A2D}">
      <dgm:prSet/>
      <dgm:spPr bwMode="auto"/>
      <dgm:t>
        <a:bodyPr/>
        <a:lstStyle/>
        <a:p>
          <a:pPr>
            <a:defRPr/>
          </a:pPr>
          <a:endParaRPr lang="en-US"/>
        </a:p>
      </dgm:t>
    </dgm:pt>
    <dgm:pt modelId="{0C1FB927-5D37-4EDF-842D-C2C226A2DEB7}">
      <dgm:prSet phldrT=""/>
      <dgm:spPr bwMode="auto"/>
      <dgm:t>
        <a:bodyPr/>
        <a:lstStyle/>
        <a:p>
          <a:pPr>
            <a:defRPr/>
          </a:pPr>
          <a:r>
            <a:rPr lang="en-US"/>
            <a:t>Group Experimental Design</a:t>
          </a:r>
          <a:endParaRPr/>
        </a:p>
      </dgm:t>
    </dgm:pt>
    <dgm:pt modelId="{8A9039B5-CD48-45AF-92B9-C72B5B8CBDDE}" type="parTrans" cxnId="{2BA87A7E-112B-4EE9-8402-16BCF1DB68DB}">
      <dgm:prSet/>
      <dgm:spPr bwMode="auto"/>
      <dgm:t>
        <a:bodyPr/>
        <a:lstStyle/>
        <a:p>
          <a:pPr>
            <a:defRPr/>
          </a:pPr>
          <a:endParaRPr lang="en-US"/>
        </a:p>
      </dgm:t>
    </dgm:pt>
    <dgm:pt modelId="{9C248B0B-97F2-403D-9984-7119857BBC6F}" type="sibTrans" cxnId="{2BA87A7E-112B-4EE9-8402-16BCF1DB68DB}">
      <dgm:prSet/>
      <dgm:spPr bwMode="auto"/>
      <dgm:t>
        <a:bodyPr/>
        <a:lstStyle/>
        <a:p>
          <a:pPr>
            <a:defRPr/>
          </a:pPr>
          <a:endParaRPr lang="en-US"/>
        </a:p>
      </dgm:t>
    </dgm:pt>
    <dgm:pt modelId="{E8159FBB-0A8A-CB40-A2A5-5FF8A75D81ED}" type="pres">
      <dgm:prSet presAssocID="{8A1E4DC5-300B-463C-9603-4456E2EBB182}" presName="linear" presStyleCnt="0">
        <dgm:presLayoutVars>
          <dgm:animLvl val="lvl"/>
          <dgm:resizeHandles val="exact"/>
        </dgm:presLayoutVars>
      </dgm:prSet>
      <dgm:spPr bwMode="auto"/>
    </dgm:pt>
    <dgm:pt modelId="{C8A88D31-FF47-8342-85C5-F97E78F9E971}" type="pres">
      <dgm:prSet presAssocID="{D0CF8F0E-276E-40C2-95B2-244B60A8471C}" presName="parentText" presStyleLbl="node1" presStyleIdx="0" presStyleCnt="5">
        <dgm:presLayoutVars>
          <dgm:chMax val="0"/>
          <dgm:bulletEnabled val="1"/>
        </dgm:presLayoutVars>
      </dgm:prSet>
      <dgm:spPr bwMode="auto"/>
    </dgm:pt>
    <dgm:pt modelId="{1CA936ED-68A0-EF4E-8647-2A57FE808B21}" type="pres">
      <dgm:prSet presAssocID="{BFF59689-4925-4101-85E1-3944A5BE585A}" presName="spacer" presStyleCnt="0"/>
      <dgm:spPr bwMode="auto"/>
    </dgm:pt>
    <dgm:pt modelId="{3A1E5DAF-5517-5648-8369-F1DDA74E8E78}" type="pres">
      <dgm:prSet presAssocID="{9CB795B2-17E9-436C-A48A-55DAE2B8C2C3}" presName="parentText" presStyleLbl="node1" presStyleIdx="1" presStyleCnt="5">
        <dgm:presLayoutVars>
          <dgm:chMax val="0"/>
          <dgm:bulletEnabled val="1"/>
        </dgm:presLayoutVars>
      </dgm:prSet>
      <dgm:spPr bwMode="auto"/>
    </dgm:pt>
    <dgm:pt modelId="{B864991F-7222-254E-968D-27728595A5E5}" type="pres">
      <dgm:prSet presAssocID="{5FA226FB-A903-40BA-B1DE-0B14E400F3C2}" presName="spacer" presStyleCnt="0"/>
      <dgm:spPr bwMode="auto"/>
    </dgm:pt>
    <dgm:pt modelId="{9E3163D8-F599-5C40-AE24-2C7153540217}" type="pres">
      <dgm:prSet presAssocID="{D08F8B0F-E435-4493-AEE9-32DC5111D5BC}" presName="parentText" presStyleLbl="node1" presStyleIdx="2" presStyleCnt="5">
        <dgm:presLayoutVars>
          <dgm:chMax val="0"/>
          <dgm:bulletEnabled val="1"/>
        </dgm:presLayoutVars>
      </dgm:prSet>
      <dgm:spPr bwMode="auto"/>
    </dgm:pt>
    <dgm:pt modelId="{25515AF9-BF91-FB40-B7D4-85236AC3C71D}" type="pres">
      <dgm:prSet presAssocID="{3F6D8EDE-0A46-4212-8DF1-E33B952E15BE}" presName="spacer" presStyleCnt="0"/>
      <dgm:spPr bwMode="auto"/>
    </dgm:pt>
    <dgm:pt modelId="{CED1251F-4B76-0146-88FD-10D07022E582}" type="pres">
      <dgm:prSet presAssocID="{C895012B-DDEC-4E6F-A293-A9563390AC9A}" presName="parentText" presStyleLbl="node1" presStyleIdx="3" presStyleCnt="5">
        <dgm:presLayoutVars>
          <dgm:chMax val="0"/>
          <dgm:bulletEnabled val="1"/>
        </dgm:presLayoutVars>
      </dgm:prSet>
      <dgm:spPr bwMode="auto"/>
    </dgm:pt>
    <dgm:pt modelId="{092ED676-C85A-DC40-A89D-A4449AE44036}" type="pres">
      <dgm:prSet presAssocID="{C009E6D0-E7F4-4184-AFF2-710B0CEE133E}" presName="spacer" presStyleCnt="0"/>
      <dgm:spPr bwMode="auto"/>
    </dgm:pt>
    <dgm:pt modelId="{2826706C-205D-A641-8009-AC5611E8A318}" type="pres">
      <dgm:prSet presAssocID="{0C1FB927-5D37-4EDF-842D-C2C226A2DEB7}" presName="parentText" presStyleLbl="node1" presStyleIdx="4" presStyleCnt="5">
        <dgm:presLayoutVars>
          <dgm:chMax val="0"/>
          <dgm:bulletEnabled val="1"/>
        </dgm:presLayoutVars>
      </dgm:prSet>
      <dgm:spPr bwMode="auto"/>
    </dgm:pt>
  </dgm:ptLst>
  <dgm:cxnLst>
    <dgm:cxn modelId="{D22AC51D-52EE-5944-898F-462890BEFD58}" type="presOf" srcId="{C895012B-DDEC-4E6F-A293-A9563390AC9A}" destId="{CED1251F-4B76-0146-88FD-10D07022E582}" srcOrd="0" destOrd="0" presId="urn:microsoft.com/office/officeart/2005/8/layout/vList2"/>
    <dgm:cxn modelId="{0EE8871E-5371-9A4C-A229-85B27DF717E8}" type="presOf" srcId="{0C1FB927-5D37-4EDF-842D-C2C226A2DEB7}" destId="{2826706C-205D-A641-8009-AC5611E8A318}" srcOrd="0" destOrd="0" presId="urn:microsoft.com/office/officeart/2005/8/layout/vList2"/>
    <dgm:cxn modelId="{7ECD8B43-09E4-4894-A281-5CF0527ADA38}" srcId="{8A1E4DC5-300B-463C-9603-4456E2EBB182}" destId="{9CB795B2-17E9-436C-A48A-55DAE2B8C2C3}" srcOrd="1" destOrd="0" parTransId="{EA35071C-FF32-4848-A8AE-1A95A5678DEC}" sibTransId="{5FA226FB-A903-40BA-B1DE-0B14E400F3C2}"/>
    <dgm:cxn modelId="{2BA87A7E-112B-4EE9-8402-16BCF1DB68DB}" srcId="{8A1E4DC5-300B-463C-9603-4456E2EBB182}" destId="{0C1FB927-5D37-4EDF-842D-C2C226A2DEB7}" srcOrd="4" destOrd="0" parTransId="{8A9039B5-CD48-45AF-92B9-C72B5B8CBDDE}" sibTransId="{9C248B0B-97F2-403D-9984-7119857BBC6F}"/>
    <dgm:cxn modelId="{673ED68E-AEBC-534C-8523-EA20B294F656}" type="presOf" srcId="{D0CF8F0E-276E-40C2-95B2-244B60A8471C}" destId="{C8A88D31-FF47-8342-85C5-F97E78F9E971}" srcOrd="0" destOrd="0" presId="urn:microsoft.com/office/officeart/2005/8/layout/vList2"/>
    <dgm:cxn modelId="{79865997-8B47-4BAD-96BE-0C76B3A75448}" srcId="{8A1E4DC5-300B-463C-9603-4456E2EBB182}" destId="{D0CF8F0E-276E-40C2-95B2-244B60A8471C}" srcOrd="0" destOrd="0" parTransId="{4CE6F2EC-1E81-44BA-9082-B9297B89A240}" sibTransId="{BFF59689-4925-4101-85E1-3944A5BE585A}"/>
    <dgm:cxn modelId="{191B7E9B-CE27-BE45-8A47-645FC88AE664}" type="presOf" srcId="{D08F8B0F-E435-4493-AEE9-32DC5111D5BC}" destId="{9E3163D8-F599-5C40-AE24-2C7153540217}" srcOrd="0" destOrd="0" presId="urn:microsoft.com/office/officeart/2005/8/layout/vList2"/>
    <dgm:cxn modelId="{92DD5EC6-58B1-8440-881C-A2AD1D2E5703}" type="presOf" srcId="{9CB795B2-17E9-436C-A48A-55DAE2B8C2C3}" destId="{3A1E5DAF-5517-5648-8369-F1DDA74E8E78}" srcOrd="0" destOrd="0" presId="urn:microsoft.com/office/officeart/2005/8/layout/vList2"/>
    <dgm:cxn modelId="{742385D6-E414-4734-AC8E-CDF9F403F6B9}" srcId="{8A1E4DC5-300B-463C-9603-4456E2EBB182}" destId="{D08F8B0F-E435-4493-AEE9-32DC5111D5BC}" srcOrd="2" destOrd="0" parTransId="{5683DC25-330D-48FB-A459-9D5567582116}" sibTransId="{3F6D8EDE-0A46-4212-8DF1-E33B952E15BE}"/>
    <dgm:cxn modelId="{B603AAF4-F4BE-42E3-A130-7D9B3AC90A2D}" srcId="{8A1E4DC5-300B-463C-9603-4456E2EBB182}" destId="{C895012B-DDEC-4E6F-A293-A9563390AC9A}" srcOrd="3" destOrd="0" parTransId="{8E3C7B7C-7ABF-4BC3-8769-146170C561F0}" sibTransId="{C009E6D0-E7F4-4184-AFF2-710B0CEE133E}"/>
    <dgm:cxn modelId="{D7B433FB-6888-AB4C-B058-106C579BCD31}" type="presOf" srcId="{8A1E4DC5-300B-463C-9603-4456E2EBB182}" destId="{E8159FBB-0A8A-CB40-A2A5-5FF8A75D81ED}" srcOrd="0" destOrd="0" presId="urn:microsoft.com/office/officeart/2005/8/layout/vList2"/>
    <dgm:cxn modelId="{54C43B8D-8D74-E145-8F29-40B79BF790EF}" type="presParOf" srcId="{E8159FBB-0A8A-CB40-A2A5-5FF8A75D81ED}" destId="{C8A88D31-FF47-8342-85C5-F97E78F9E971}" srcOrd="0" destOrd="0" presId="urn:microsoft.com/office/officeart/2005/8/layout/vList2"/>
    <dgm:cxn modelId="{5FCE5201-C020-0C45-8A59-02ECC9F889A1}" type="presParOf" srcId="{E8159FBB-0A8A-CB40-A2A5-5FF8A75D81ED}" destId="{1CA936ED-68A0-EF4E-8647-2A57FE808B21}" srcOrd="1" destOrd="0" presId="urn:microsoft.com/office/officeart/2005/8/layout/vList2"/>
    <dgm:cxn modelId="{3A9F40F2-8A08-C84D-ACC9-4CE81D54C56C}" type="presParOf" srcId="{E8159FBB-0A8A-CB40-A2A5-5FF8A75D81ED}" destId="{3A1E5DAF-5517-5648-8369-F1DDA74E8E78}" srcOrd="2" destOrd="0" presId="urn:microsoft.com/office/officeart/2005/8/layout/vList2"/>
    <dgm:cxn modelId="{CAADC137-E952-FC45-9C35-1828F1BDB291}" type="presParOf" srcId="{E8159FBB-0A8A-CB40-A2A5-5FF8A75D81ED}" destId="{B864991F-7222-254E-968D-27728595A5E5}" srcOrd="3" destOrd="0" presId="urn:microsoft.com/office/officeart/2005/8/layout/vList2"/>
    <dgm:cxn modelId="{983E8E6B-0DD7-434C-97AB-F0824BA5F796}" type="presParOf" srcId="{E8159FBB-0A8A-CB40-A2A5-5FF8A75D81ED}" destId="{9E3163D8-F599-5C40-AE24-2C7153540217}" srcOrd="4" destOrd="0" presId="urn:microsoft.com/office/officeart/2005/8/layout/vList2"/>
    <dgm:cxn modelId="{3B35898C-97A4-5941-BD99-D43C30A75052}" type="presParOf" srcId="{E8159FBB-0A8A-CB40-A2A5-5FF8A75D81ED}" destId="{25515AF9-BF91-FB40-B7D4-85236AC3C71D}" srcOrd="5" destOrd="0" presId="urn:microsoft.com/office/officeart/2005/8/layout/vList2"/>
    <dgm:cxn modelId="{5F013191-4411-C04E-AF54-3A6A868CCCF9}" type="presParOf" srcId="{E8159FBB-0A8A-CB40-A2A5-5FF8A75D81ED}" destId="{CED1251F-4B76-0146-88FD-10D07022E582}" srcOrd="6" destOrd="0" presId="urn:microsoft.com/office/officeart/2005/8/layout/vList2"/>
    <dgm:cxn modelId="{3006925C-0BF1-A047-B0E9-85F6B84D14C5}" type="presParOf" srcId="{E8159FBB-0A8A-CB40-A2A5-5FF8A75D81ED}" destId="{092ED676-C85A-DC40-A89D-A4449AE44036}" srcOrd="7" destOrd="0" presId="urn:microsoft.com/office/officeart/2005/8/layout/vList2"/>
    <dgm:cxn modelId="{AF8A45A3-A42F-4A4B-A9EB-05CCFD9BF0D9}" type="presParOf" srcId="{E8159FBB-0A8A-CB40-A2A5-5FF8A75D81ED}" destId="{2826706C-205D-A641-8009-AC5611E8A31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F45060-DF29-406E-AE9C-96973EE6F0D3}" type="doc">
      <dgm:prSet loTypeId="urn:microsoft.com/office/officeart/2008/layout/LinedList" loCatId="list" qsTypeId="urn:microsoft.com/office/officeart/2005/8/quickstyle/simple1#2" qsCatId="simple" csTypeId="urn:microsoft.com/office/officeart/2005/8/colors/colorful2" csCatId="colorful"/>
      <dgm:spPr bwMode="auto"/>
      <dgm:t>
        <a:bodyPr/>
        <a:lstStyle/>
        <a:p>
          <a:pPr>
            <a:defRPr/>
          </a:pPr>
          <a:endParaRPr lang="en-US"/>
        </a:p>
      </dgm:t>
    </dgm:pt>
    <dgm:pt modelId="{A3ABF0FA-8A66-478A-904F-A6B70397450C}">
      <dgm:prSet phldrT=""/>
      <dgm:spPr bwMode="auto"/>
      <dgm:t>
        <a:bodyPr/>
        <a:lstStyle/>
        <a:p>
          <a:pPr>
            <a:defRPr/>
          </a:pPr>
          <a:r>
            <a:rPr lang="en-US"/>
            <a:t>Download the Excel spreadsheets from Canvas under Lab Links </a:t>
          </a:r>
          <a:endParaRPr/>
        </a:p>
      </dgm:t>
    </dgm:pt>
    <dgm:pt modelId="{B24EC479-99EF-472F-8074-0CE87D9462AA}" type="parTrans" cxnId="{D82B9886-A6C3-481A-BE2E-A82FC25360D6}">
      <dgm:prSet/>
      <dgm:spPr bwMode="auto"/>
      <dgm:t>
        <a:bodyPr/>
        <a:lstStyle/>
        <a:p>
          <a:pPr>
            <a:defRPr/>
          </a:pPr>
          <a:endParaRPr lang="en-US"/>
        </a:p>
      </dgm:t>
    </dgm:pt>
    <dgm:pt modelId="{41D1A56A-8866-4246-A68C-1D69B915D794}" type="sibTrans" cxnId="{D82B9886-A6C3-481A-BE2E-A82FC25360D6}">
      <dgm:prSet/>
      <dgm:spPr bwMode="auto"/>
      <dgm:t>
        <a:bodyPr/>
        <a:lstStyle/>
        <a:p>
          <a:pPr>
            <a:defRPr/>
          </a:pPr>
          <a:endParaRPr lang="en-US"/>
        </a:p>
      </dgm:t>
    </dgm:pt>
    <dgm:pt modelId="{BB288B94-4D1D-4670-BCA5-42C46E7998A7}">
      <dgm:prSet phldrT=""/>
      <dgm:spPr bwMode="auto"/>
      <dgm:t>
        <a:bodyPr/>
        <a:lstStyle/>
        <a:p>
          <a:pPr>
            <a:defRPr/>
          </a:pPr>
          <a:r>
            <a:rPr lang="en-US"/>
            <a:t>Each of these have several tabs (do you remember how to find tabs?)</a:t>
          </a:r>
          <a:endParaRPr/>
        </a:p>
      </dgm:t>
    </dgm:pt>
    <dgm:pt modelId="{72ABF20D-AB75-4ACC-9254-B01FF289229F}" type="parTrans" cxnId="{54E402F5-A812-4DC0-97DD-91EF8C2438D2}">
      <dgm:prSet/>
      <dgm:spPr bwMode="auto"/>
      <dgm:t>
        <a:bodyPr/>
        <a:lstStyle/>
        <a:p>
          <a:pPr>
            <a:defRPr/>
          </a:pPr>
          <a:endParaRPr lang="en-US"/>
        </a:p>
      </dgm:t>
    </dgm:pt>
    <dgm:pt modelId="{576C2842-C90D-41A4-AB2B-F768C11DE9A5}" type="sibTrans" cxnId="{54E402F5-A812-4DC0-97DD-91EF8C2438D2}">
      <dgm:prSet/>
      <dgm:spPr bwMode="auto"/>
      <dgm:t>
        <a:bodyPr/>
        <a:lstStyle/>
        <a:p>
          <a:pPr>
            <a:defRPr/>
          </a:pPr>
          <a:endParaRPr lang="en-US"/>
        </a:p>
      </dgm:t>
    </dgm:pt>
    <dgm:pt modelId="{1B286F53-643F-40A3-B808-3EF40DEFC223}">
      <dgm:prSet phldrT=""/>
      <dgm:spPr bwMode="auto"/>
      <dgm:t>
        <a:bodyPr/>
        <a:lstStyle/>
        <a:p>
          <a:pPr>
            <a:defRPr/>
          </a:pPr>
          <a:r>
            <a:rPr lang="en-US"/>
            <a:t>Complete each task under the Exercise tab for both Tutorial 1 and 2 </a:t>
          </a:r>
          <a:endParaRPr/>
        </a:p>
      </dgm:t>
    </dgm:pt>
    <dgm:pt modelId="{5AEDFB45-75FE-4462-B9B0-54418AE004A4}" type="parTrans" cxnId="{204D402A-10CD-44D5-85C6-A18CC5F0BE3B}">
      <dgm:prSet/>
      <dgm:spPr bwMode="auto"/>
      <dgm:t>
        <a:bodyPr/>
        <a:lstStyle/>
        <a:p>
          <a:pPr>
            <a:defRPr/>
          </a:pPr>
          <a:endParaRPr lang="en-US"/>
        </a:p>
      </dgm:t>
    </dgm:pt>
    <dgm:pt modelId="{201B9A67-4C7D-479D-9E4B-98D0D3840CB6}" type="sibTrans" cxnId="{204D402A-10CD-44D5-85C6-A18CC5F0BE3B}">
      <dgm:prSet/>
      <dgm:spPr bwMode="auto"/>
      <dgm:t>
        <a:bodyPr/>
        <a:lstStyle/>
        <a:p>
          <a:pPr>
            <a:defRPr/>
          </a:pPr>
          <a:endParaRPr lang="en-US"/>
        </a:p>
      </dgm:t>
    </dgm:pt>
    <dgm:pt modelId="{885B8D6D-41F7-C141-B949-F5F419B45E36}" type="pres">
      <dgm:prSet presAssocID="{AEF45060-DF29-406E-AE9C-96973EE6F0D3}" presName="vert0" presStyleCnt="0">
        <dgm:presLayoutVars>
          <dgm:dir/>
          <dgm:animOne val="branch"/>
          <dgm:animLvl val="lvl"/>
        </dgm:presLayoutVars>
      </dgm:prSet>
      <dgm:spPr bwMode="auto"/>
    </dgm:pt>
    <dgm:pt modelId="{90C504D7-960F-D547-9C90-C6B8A8DC2137}" type="pres">
      <dgm:prSet presAssocID="{A3ABF0FA-8A66-478A-904F-A6B70397450C}" presName="thickLine" presStyleLbl="alignNode1" presStyleIdx="0" presStyleCnt="3"/>
      <dgm:spPr bwMode="auto"/>
    </dgm:pt>
    <dgm:pt modelId="{863663B9-FEC3-5C40-916C-1972322562E0}" type="pres">
      <dgm:prSet presAssocID="{A3ABF0FA-8A66-478A-904F-A6B70397450C}" presName="horz1" presStyleCnt="0"/>
      <dgm:spPr bwMode="auto"/>
    </dgm:pt>
    <dgm:pt modelId="{082A7654-D508-AD4E-92E3-85A7B2C4505C}" type="pres">
      <dgm:prSet presAssocID="{A3ABF0FA-8A66-478A-904F-A6B70397450C}" presName="tx1" presStyleLbl="revTx" presStyleIdx="0" presStyleCnt="3"/>
      <dgm:spPr bwMode="auto"/>
    </dgm:pt>
    <dgm:pt modelId="{D203EED4-F47F-504D-BACD-596128FEC24B}" type="pres">
      <dgm:prSet presAssocID="{A3ABF0FA-8A66-478A-904F-A6B70397450C}" presName="vert1" presStyleCnt="0"/>
      <dgm:spPr bwMode="auto"/>
    </dgm:pt>
    <dgm:pt modelId="{2ADDB051-34FA-2E42-90A8-ACFB523BF193}" type="pres">
      <dgm:prSet presAssocID="{BB288B94-4D1D-4670-BCA5-42C46E7998A7}" presName="thickLine" presStyleLbl="alignNode1" presStyleIdx="1" presStyleCnt="3"/>
      <dgm:spPr bwMode="auto"/>
    </dgm:pt>
    <dgm:pt modelId="{A8D7D976-28FC-8448-9D66-1BDBB6D95753}" type="pres">
      <dgm:prSet presAssocID="{BB288B94-4D1D-4670-BCA5-42C46E7998A7}" presName="horz1" presStyleCnt="0"/>
      <dgm:spPr bwMode="auto"/>
    </dgm:pt>
    <dgm:pt modelId="{F7F94120-FA6F-D548-9B26-1D8F0463E85E}" type="pres">
      <dgm:prSet presAssocID="{BB288B94-4D1D-4670-BCA5-42C46E7998A7}" presName="tx1" presStyleLbl="revTx" presStyleIdx="1" presStyleCnt="3"/>
      <dgm:spPr bwMode="auto"/>
    </dgm:pt>
    <dgm:pt modelId="{035698CE-CD56-384B-A4A3-E9DEE6E3835E}" type="pres">
      <dgm:prSet presAssocID="{BB288B94-4D1D-4670-BCA5-42C46E7998A7}" presName="vert1" presStyleCnt="0"/>
      <dgm:spPr bwMode="auto"/>
    </dgm:pt>
    <dgm:pt modelId="{CD4271DC-2462-6249-84BF-1043F9E73BAA}" type="pres">
      <dgm:prSet presAssocID="{1B286F53-643F-40A3-B808-3EF40DEFC223}" presName="thickLine" presStyleLbl="alignNode1" presStyleIdx="2" presStyleCnt="3"/>
      <dgm:spPr bwMode="auto"/>
    </dgm:pt>
    <dgm:pt modelId="{C698D247-7CF3-4D4B-9F3E-A0E532D0AACA}" type="pres">
      <dgm:prSet presAssocID="{1B286F53-643F-40A3-B808-3EF40DEFC223}" presName="horz1" presStyleCnt="0"/>
      <dgm:spPr bwMode="auto"/>
    </dgm:pt>
    <dgm:pt modelId="{8E2E1CE6-37EE-BC4D-8F30-31CC104958EF}" type="pres">
      <dgm:prSet presAssocID="{1B286F53-643F-40A3-B808-3EF40DEFC223}" presName="tx1" presStyleLbl="revTx" presStyleIdx="2" presStyleCnt="3"/>
      <dgm:spPr bwMode="auto"/>
    </dgm:pt>
    <dgm:pt modelId="{520D68B6-7D29-2B4A-B598-55692ED79563}" type="pres">
      <dgm:prSet presAssocID="{1B286F53-643F-40A3-B808-3EF40DEFC223}" presName="vert1" presStyleCnt="0"/>
      <dgm:spPr bwMode="auto"/>
    </dgm:pt>
  </dgm:ptLst>
  <dgm:cxnLst>
    <dgm:cxn modelId="{204D402A-10CD-44D5-85C6-A18CC5F0BE3B}" srcId="{AEF45060-DF29-406E-AE9C-96973EE6F0D3}" destId="{1B286F53-643F-40A3-B808-3EF40DEFC223}" srcOrd="2" destOrd="0" parTransId="{5AEDFB45-75FE-4462-B9B0-54418AE004A4}" sibTransId="{201B9A67-4C7D-479D-9E4B-98D0D3840CB6}"/>
    <dgm:cxn modelId="{63A7E133-C26C-AB43-BA78-681D135A2238}" type="presOf" srcId="{BB288B94-4D1D-4670-BCA5-42C46E7998A7}" destId="{F7F94120-FA6F-D548-9B26-1D8F0463E85E}" srcOrd="0" destOrd="0" presId="urn:microsoft.com/office/officeart/2008/layout/LinedList"/>
    <dgm:cxn modelId="{17C81046-CFD2-AD49-9DC4-279C2F22984B}" type="presOf" srcId="{1B286F53-643F-40A3-B808-3EF40DEFC223}" destId="{8E2E1CE6-37EE-BC4D-8F30-31CC104958EF}" srcOrd="0" destOrd="0" presId="urn:microsoft.com/office/officeart/2008/layout/LinedList"/>
    <dgm:cxn modelId="{38610575-5A5E-2E4F-89D8-16F4089E3F63}" type="presOf" srcId="{A3ABF0FA-8A66-478A-904F-A6B70397450C}" destId="{082A7654-D508-AD4E-92E3-85A7B2C4505C}" srcOrd="0" destOrd="0" presId="urn:microsoft.com/office/officeart/2008/layout/LinedList"/>
    <dgm:cxn modelId="{8ED3AA5A-DDA2-AB41-A7A6-753FBF48A1DB}" type="presOf" srcId="{AEF45060-DF29-406E-AE9C-96973EE6F0D3}" destId="{885B8D6D-41F7-C141-B949-F5F419B45E36}" srcOrd="0" destOrd="0" presId="urn:microsoft.com/office/officeart/2008/layout/LinedList"/>
    <dgm:cxn modelId="{D82B9886-A6C3-481A-BE2E-A82FC25360D6}" srcId="{AEF45060-DF29-406E-AE9C-96973EE6F0D3}" destId="{A3ABF0FA-8A66-478A-904F-A6B70397450C}" srcOrd="0" destOrd="0" parTransId="{B24EC479-99EF-472F-8074-0CE87D9462AA}" sibTransId="{41D1A56A-8866-4246-A68C-1D69B915D794}"/>
    <dgm:cxn modelId="{54E402F5-A812-4DC0-97DD-91EF8C2438D2}" srcId="{AEF45060-DF29-406E-AE9C-96973EE6F0D3}" destId="{BB288B94-4D1D-4670-BCA5-42C46E7998A7}" srcOrd="1" destOrd="0" parTransId="{72ABF20D-AB75-4ACC-9254-B01FF289229F}" sibTransId="{576C2842-C90D-41A4-AB2B-F768C11DE9A5}"/>
    <dgm:cxn modelId="{6157ECE2-A25A-9A46-8A88-FE431350D5C6}" type="presParOf" srcId="{885B8D6D-41F7-C141-B949-F5F419B45E36}" destId="{90C504D7-960F-D547-9C90-C6B8A8DC2137}" srcOrd="0" destOrd="0" presId="urn:microsoft.com/office/officeart/2008/layout/LinedList"/>
    <dgm:cxn modelId="{359A97DB-63C0-EF44-829B-5E56E2B62426}" type="presParOf" srcId="{885B8D6D-41F7-C141-B949-F5F419B45E36}" destId="{863663B9-FEC3-5C40-916C-1972322562E0}" srcOrd="1" destOrd="0" presId="urn:microsoft.com/office/officeart/2008/layout/LinedList"/>
    <dgm:cxn modelId="{0DB11595-62A4-BF4A-A16F-548F2F2AB51E}" type="presParOf" srcId="{863663B9-FEC3-5C40-916C-1972322562E0}" destId="{082A7654-D508-AD4E-92E3-85A7B2C4505C}" srcOrd="0" destOrd="0" presId="urn:microsoft.com/office/officeart/2008/layout/LinedList"/>
    <dgm:cxn modelId="{6C83990A-A36C-F747-8B77-3BBE70DD5BC7}" type="presParOf" srcId="{863663B9-FEC3-5C40-916C-1972322562E0}" destId="{D203EED4-F47F-504D-BACD-596128FEC24B}" srcOrd="1" destOrd="0" presId="urn:microsoft.com/office/officeart/2008/layout/LinedList"/>
    <dgm:cxn modelId="{E7BFDFE3-CAD8-564F-A816-11816BF4CA42}" type="presParOf" srcId="{885B8D6D-41F7-C141-B949-F5F419B45E36}" destId="{2ADDB051-34FA-2E42-90A8-ACFB523BF193}" srcOrd="2" destOrd="0" presId="urn:microsoft.com/office/officeart/2008/layout/LinedList"/>
    <dgm:cxn modelId="{2BA4BF9C-632A-0244-B70A-FFB33D8C8B46}" type="presParOf" srcId="{885B8D6D-41F7-C141-B949-F5F419B45E36}" destId="{A8D7D976-28FC-8448-9D66-1BDBB6D95753}" srcOrd="3" destOrd="0" presId="urn:microsoft.com/office/officeart/2008/layout/LinedList"/>
    <dgm:cxn modelId="{388D56CE-3502-4747-A084-4CF064DDF048}" type="presParOf" srcId="{A8D7D976-28FC-8448-9D66-1BDBB6D95753}" destId="{F7F94120-FA6F-D548-9B26-1D8F0463E85E}" srcOrd="0" destOrd="0" presId="urn:microsoft.com/office/officeart/2008/layout/LinedList"/>
    <dgm:cxn modelId="{50EB67A3-D0E8-F542-B86A-9CE775ED7DB6}" type="presParOf" srcId="{A8D7D976-28FC-8448-9D66-1BDBB6D95753}" destId="{035698CE-CD56-384B-A4A3-E9DEE6E3835E}" srcOrd="1" destOrd="0" presId="urn:microsoft.com/office/officeart/2008/layout/LinedList"/>
    <dgm:cxn modelId="{FC61B951-EAF8-E14D-8E6E-7512C3C1B741}" type="presParOf" srcId="{885B8D6D-41F7-C141-B949-F5F419B45E36}" destId="{CD4271DC-2462-6249-84BF-1043F9E73BAA}" srcOrd="4" destOrd="0" presId="urn:microsoft.com/office/officeart/2008/layout/LinedList"/>
    <dgm:cxn modelId="{8AF7D880-7515-F74C-8CB2-CDD54DC128A9}" type="presParOf" srcId="{885B8D6D-41F7-C141-B949-F5F419B45E36}" destId="{C698D247-7CF3-4D4B-9F3E-A0E532D0AACA}" srcOrd="5" destOrd="0" presId="urn:microsoft.com/office/officeart/2008/layout/LinedList"/>
    <dgm:cxn modelId="{F96F537E-51FE-2145-B95A-B0FD4ECB92C3}" type="presParOf" srcId="{C698D247-7CF3-4D4B-9F3E-A0E532D0AACA}" destId="{8E2E1CE6-37EE-BC4D-8F30-31CC104958EF}" srcOrd="0" destOrd="0" presId="urn:microsoft.com/office/officeart/2008/layout/LinedList"/>
    <dgm:cxn modelId="{EFF0E74A-5F07-D143-A8AA-671C0A2DF58D}" type="presParOf" srcId="{C698D247-7CF3-4D4B-9F3E-A0E532D0AACA}" destId="{520D68B6-7D29-2B4A-B598-55692ED7956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88D31-FF47-8342-85C5-F97E78F9E971}">
      <dsp:nvSpPr>
        <dsp:cNvPr id="0" name=""/>
        <dsp:cNvSpPr/>
      </dsp:nvSpPr>
      <dsp:spPr bwMode="auto">
        <a:xfrm>
          <a:off x="0" y="66184"/>
          <a:ext cx="7409188" cy="15492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defRPr/>
          </a:pPr>
          <a:r>
            <a:rPr lang="en-US" sz="3900" kern="1200"/>
            <a:t>Lab Introduction</a:t>
          </a:r>
          <a:endParaRPr sz="3900" kern="1200"/>
        </a:p>
      </dsp:txBody>
      <dsp:txXfrm>
        <a:off x="75630" y="141814"/>
        <a:ext cx="7257928" cy="1398021"/>
      </dsp:txXfrm>
    </dsp:sp>
    <dsp:sp modelId="{3A1E5DAF-5517-5648-8369-F1DDA74E8E78}">
      <dsp:nvSpPr>
        <dsp:cNvPr id="0" name=""/>
        <dsp:cNvSpPr/>
      </dsp:nvSpPr>
      <dsp:spPr bwMode="auto">
        <a:xfrm>
          <a:off x="0" y="1727785"/>
          <a:ext cx="7409188" cy="1549281"/>
        </a:xfrm>
        <a:prstGeom prst="roundRect">
          <a:avLst/>
        </a:prstGeom>
        <a:solidFill>
          <a:schemeClr val="accent2">
            <a:hueOff val="-330843"/>
            <a:satOff val="373"/>
            <a:lumOff val="882"/>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defRPr/>
          </a:pPr>
          <a:r>
            <a:rPr lang="en-US" sz="3900" kern="1200"/>
            <a:t>Introduction to Microsoft Excel</a:t>
          </a:r>
          <a:endParaRPr sz="3900" kern="1200"/>
        </a:p>
      </dsp:txBody>
      <dsp:txXfrm>
        <a:off x="75630" y="1803415"/>
        <a:ext cx="7257928" cy="1398021"/>
      </dsp:txXfrm>
    </dsp:sp>
    <dsp:sp modelId="{9E3163D8-F599-5C40-AE24-2C7153540217}">
      <dsp:nvSpPr>
        <dsp:cNvPr id="0" name=""/>
        <dsp:cNvSpPr/>
      </dsp:nvSpPr>
      <dsp:spPr bwMode="auto">
        <a:xfrm>
          <a:off x="0" y="3389386"/>
          <a:ext cx="7409188" cy="1549281"/>
        </a:xfrm>
        <a:prstGeom prst="roundRect">
          <a:avLst/>
        </a:prstGeom>
        <a:solidFill>
          <a:schemeClr val="accent2">
            <a:hueOff val="-661686"/>
            <a:satOff val="746"/>
            <a:lumOff val="1765"/>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defRPr/>
          </a:pPr>
          <a:r>
            <a:rPr lang="en-US" sz="3900" kern="1200"/>
            <a:t>Gastropod Identification and Data Collection</a:t>
          </a:r>
          <a:endParaRPr sz="3900" kern="1200"/>
        </a:p>
      </dsp:txBody>
      <dsp:txXfrm>
        <a:off x="75630" y="3465016"/>
        <a:ext cx="7257928" cy="1398021"/>
      </dsp:txXfrm>
    </dsp:sp>
    <dsp:sp modelId="{CED1251F-4B76-0146-88FD-10D07022E582}">
      <dsp:nvSpPr>
        <dsp:cNvPr id="0" name=""/>
        <dsp:cNvSpPr/>
      </dsp:nvSpPr>
      <dsp:spPr bwMode="auto">
        <a:xfrm>
          <a:off x="0" y="5050988"/>
          <a:ext cx="7409188" cy="1549281"/>
        </a:xfrm>
        <a:prstGeom prst="roundRect">
          <a:avLst/>
        </a:prstGeom>
        <a:solidFill>
          <a:schemeClr val="accent2">
            <a:hueOff val="-992530"/>
            <a:satOff val="1119"/>
            <a:lumOff val="2647"/>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defRPr/>
          </a:pPr>
          <a:r>
            <a:rPr lang="en-US" sz="3900" kern="1200"/>
            <a:t>Plating Feces for Nematode Extraction</a:t>
          </a:r>
          <a:endParaRPr sz="3900" kern="1200"/>
        </a:p>
      </dsp:txBody>
      <dsp:txXfrm>
        <a:off x="75630" y="5126618"/>
        <a:ext cx="7257928" cy="1398021"/>
      </dsp:txXfrm>
    </dsp:sp>
    <dsp:sp modelId="{2826706C-205D-A641-8009-AC5611E8A318}">
      <dsp:nvSpPr>
        <dsp:cNvPr id="0" name=""/>
        <dsp:cNvSpPr/>
      </dsp:nvSpPr>
      <dsp:spPr bwMode="auto">
        <a:xfrm>
          <a:off x="0" y="6712589"/>
          <a:ext cx="7409188" cy="1549281"/>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defRPr/>
          </a:pPr>
          <a:r>
            <a:rPr lang="en-US" sz="3900" kern="1200"/>
            <a:t>Group Experimental Design</a:t>
          </a:r>
          <a:endParaRPr sz="3900" kern="1200"/>
        </a:p>
      </dsp:txBody>
      <dsp:txXfrm>
        <a:off x="75630" y="6788219"/>
        <a:ext cx="7257928" cy="1398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504D7-960F-D547-9C90-C6B8A8DC2137}">
      <dsp:nvSpPr>
        <dsp:cNvPr id="0" name=""/>
        <dsp:cNvSpPr/>
      </dsp:nvSpPr>
      <dsp:spPr bwMode="auto">
        <a:xfrm>
          <a:off x="0" y="3964"/>
          <a:ext cx="879815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082A7654-D508-AD4E-92E3-85A7B2C4505C}">
      <dsp:nvSpPr>
        <dsp:cNvPr id="0" name=""/>
        <dsp:cNvSpPr/>
      </dsp:nvSpPr>
      <dsp:spPr bwMode="auto">
        <a:xfrm>
          <a:off x="0" y="3964"/>
          <a:ext cx="8798153" cy="2703914"/>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defRPr/>
          </a:pPr>
          <a:r>
            <a:rPr lang="en-US" sz="5400" kern="1200"/>
            <a:t>Download the Excel spreadsheets from Canvas under Lab Links </a:t>
          </a:r>
          <a:endParaRPr sz="5400" kern="1200"/>
        </a:p>
      </dsp:txBody>
      <dsp:txXfrm>
        <a:off x="0" y="3964"/>
        <a:ext cx="8798153" cy="2703914"/>
      </dsp:txXfrm>
    </dsp:sp>
    <dsp:sp modelId="{2ADDB051-34FA-2E42-90A8-ACFB523BF193}">
      <dsp:nvSpPr>
        <dsp:cNvPr id="0" name=""/>
        <dsp:cNvSpPr/>
      </dsp:nvSpPr>
      <dsp:spPr bwMode="auto">
        <a:xfrm>
          <a:off x="0" y="2707879"/>
          <a:ext cx="8798153" cy="0"/>
        </a:xfrm>
        <a:prstGeom prst="line">
          <a:avLst/>
        </a:prstGeom>
        <a:solidFill>
          <a:schemeClr val="accent2">
            <a:hueOff val="-419062"/>
            <a:satOff val="-4829"/>
            <a:lumOff val="1079"/>
            <a:alphaOff val="0"/>
          </a:schemeClr>
        </a:solidFill>
        <a:ln w="12700" cap="flat" cmpd="sng" algn="ctr">
          <a:solidFill>
            <a:schemeClr val="accent2">
              <a:hueOff val="-419062"/>
              <a:satOff val="-4829"/>
              <a:lumOff val="1079"/>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F7F94120-FA6F-D548-9B26-1D8F0463E85E}">
      <dsp:nvSpPr>
        <dsp:cNvPr id="0" name=""/>
        <dsp:cNvSpPr/>
      </dsp:nvSpPr>
      <dsp:spPr bwMode="auto">
        <a:xfrm>
          <a:off x="0" y="2707879"/>
          <a:ext cx="8798153" cy="2703914"/>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defRPr/>
          </a:pPr>
          <a:r>
            <a:rPr lang="en-US" sz="5400" kern="1200"/>
            <a:t>Each of these have several tabs (do you remember how to find tabs?)</a:t>
          </a:r>
          <a:endParaRPr sz="5400" kern="1200"/>
        </a:p>
      </dsp:txBody>
      <dsp:txXfrm>
        <a:off x="0" y="2707879"/>
        <a:ext cx="8798153" cy="2703914"/>
      </dsp:txXfrm>
    </dsp:sp>
    <dsp:sp modelId="{CD4271DC-2462-6249-84BF-1043F9E73BAA}">
      <dsp:nvSpPr>
        <dsp:cNvPr id="0" name=""/>
        <dsp:cNvSpPr/>
      </dsp:nvSpPr>
      <dsp:spPr bwMode="auto">
        <a:xfrm>
          <a:off x="0" y="5411793"/>
          <a:ext cx="8798153" cy="0"/>
        </a:xfrm>
        <a:prstGeom prst="line">
          <a:avLst/>
        </a:prstGeom>
        <a:solidFill>
          <a:schemeClr val="accent2">
            <a:hueOff val="-838123"/>
            <a:satOff val="-9658"/>
            <a:lumOff val="2159"/>
            <a:alphaOff val="0"/>
          </a:schemeClr>
        </a:solidFill>
        <a:ln w="12700" cap="flat" cmpd="sng" algn="ctr">
          <a:solidFill>
            <a:schemeClr val="accent2">
              <a:hueOff val="-838123"/>
              <a:satOff val="-9658"/>
              <a:lumOff val="2159"/>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8E2E1CE6-37EE-BC4D-8F30-31CC104958EF}">
      <dsp:nvSpPr>
        <dsp:cNvPr id="0" name=""/>
        <dsp:cNvSpPr/>
      </dsp:nvSpPr>
      <dsp:spPr bwMode="auto">
        <a:xfrm>
          <a:off x="0" y="5411793"/>
          <a:ext cx="8798153" cy="2703914"/>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defRPr/>
          </a:pPr>
          <a:r>
            <a:rPr lang="en-US" sz="5400" kern="1200"/>
            <a:t>Complete each task under the Exercise tab for both Tutorial 1 and 2 </a:t>
          </a:r>
          <a:endParaRPr sz="5400" kern="1200"/>
        </a:p>
      </dsp:txBody>
      <dsp:txXfrm>
        <a:off x="0" y="5411793"/>
        <a:ext cx="8798153" cy="27039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7200"/>
          </a:xfrm>
          <a:prstGeom prst="rect">
            <a:avLst/>
          </a:prstGeom>
        </p:spPr>
        <p:txBody>
          <a:bodyPr vert="horz" lIns="91440" tIns="45720" rIns="91440" bIns="45720" rtlCol="0"/>
          <a:lstStyle>
            <a:lvl1pPr algn="r">
              <a:defRPr sz="1200"/>
            </a:lvl1pPr>
          </a:lstStyle>
          <a:p>
            <a:pPr>
              <a:defRPr/>
            </a:pPr>
            <a:fld id="{4C6704FB-4302-1E4F-9D61-C0195497FACC}" type="datetimeFigureOut">
              <a:rPr lang="en-US"/>
              <a:t>10/14/2024</a:t>
            </a:fld>
            <a:endParaRPr lang="en-US"/>
          </a:p>
        </p:txBody>
      </p:sp>
      <p:sp>
        <p:nvSpPr>
          <p:cNvPr id="4" name="Slide Image Placeholder 3"/>
          <p:cNvSpPr>
            <a:spLocks noGrp="1" noRot="1" noChangeAspect="1"/>
          </p:cNvSpPr>
          <p:nvPr>
            <p:ph type="sldImg" idx="2"/>
          </p:nvPr>
        </p:nvSpPr>
        <p:spPr bwMode="auto">
          <a:xfrm>
            <a:off x="779463" y="685800"/>
            <a:ext cx="5299075" cy="34290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343400"/>
            <a:ext cx="5486400" cy="411480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7200"/>
          </a:xfrm>
          <a:prstGeom prst="rect">
            <a:avLst/>
          </a:prstGeom>
        </p:spPr>
        <p:txBody>
          <a:bodyPr vert="horz" lIns="91440" tIns="45720" rIns="91440" bIns="45720" rtlCol="0" anchor="b"/>
          <a:lstStyle>
            <a:lvl1pPr algn="r">
              <a:defRPr sz="1200"/>
            </a:lvl1pPr>
          </a:lstStyle>
          <a:p>
            <a:pPr>
              <a:defRPr/>
            </a:pPr>
            <a:fld id="{3F837E0C-CEDE-9749-BCB7-241F7CB6817C}"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731520">
      <a:defRPr sz="1900">
        <a:solidFill>
          <a:schemeClr val="tx1"/>
        </a:solidFill>
        <a:latin typeface="+mn-lt"/>
        <a:ea typeface="+mn-ea"/>
        <a:cs typeface="+mn-cs"/>
      </a:defRPr>
    </a:lvl1pPr>
    <a:lvl2pPr marL="731520" algn="l" defTabSz="731520">
      <a:defRPr sz="1900">
        <a:solidFill>
          <a:schemeClr val="tx1"/>
        </a:solidFill>
        <a:latin typeface="+mn-lt"/>
        <a:ea typeface="+mn-ea"/>
        <a:cs typeface="+mn-cs"/>
      </a:defRPr>
    </a:lvl2pPr>
    <a:lvl3pPr marL="1463040" algn="l" defTabSz="731520">
      <a:defRPr sz="1900">
        <a:solidFill>
          <a:schemeClr val="tx1"/>
        </a:solidFill>
        <a:latin typeface="+mn-lt"/>
        <a:ea typeface="+mn-ea"/>
        <a:cs typeface="+mn-cs"/>
      </a:defRPr>
    </a:lvl3pPr>
    <a:lvl4pPr marL="2194560" algn="l" defTabSz="731520">
      <a:defRPr sz="1900">
        <a:solidFill>
          <a:schemeClr val="tx1"/>
        </a:solidFill>
        <a:latin typeface="+mn-lt"/>
        <a:ea typeface="+mn-ea"/>
        <a:cs typeface="+mn-cs"/>
      </a:defRPr>
    </a:lvl4pPr>
    <a:lvl5pPr marL="2926080" algn="l" defTabSz="731520">
      <a:defRPr sz="1900">
        <a:solidFill>
          <a:schemeClr val="tx1"/>
        </a:solidFill>
        <a:latin typeface="+mn-lt"/>
        <a:ea typeface="+mn-ea"/>
        <a:cs typeface="+mn-cs"/>
      </a:defRPr>
    </a:lvl5pPr>
    <a:lvl6pPr marL="3657600" algn="l" defTabSz="731520">
      <a:defRPr sz="1900">
        <a:solidFill>
          <a:schemeClr val="tx1"/>
        </a:solidFill>
        <a:latin typeface="+mn-lt"/>
        <a:ea typeface="+mn-ea"/>
        <a:cs typeface="+mn-cs"/>
      </a:defRPr>
    </a:lvl6pPr>
    <a:lvl7pPr marL="4389120" algn="l" defTabSz="731520">
      <a:defRPr sz="1900">
        <a:solidFill>
          <a:schemeClr val="tx1"/>
        </a:solidFill>
        <a:latin typeface="+mn-lt"/>
        <a:ea typeface="+mn-ea"/>
        <a:cs typeface="+mn-cs"/>
      </a:defRPr>
    </a:lvl7pPr>
    <a:lvl8pPr marL="5120640" algn="l" defTabSz="731520">
      <a:defRPr sz="1900">
        <a:solidFill>
          <a:schemeClr val="tx1"/>
        </a:solidFill>
        <a:latin typeface="+mn-lt"/>
        <a:ea typeface="+mn-ea"/>
        <a:cs typeface="+mn-cs"/>
      </a:defRPr>
    </a:lvl8pPr>
    <a:lvl9pPr marL="5852160" algn="l" defTabSz="731520">
      <a:defRPr sz="19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779463" y="685800"/>
            <a:ext cx="5299075" cy="3429000"/>
          </a:xfrm>
        </p:spPr>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10"/>
          </p:nvPr>
        </p:nvSpPr>
        <p:spPr bwMode="auto"/>
        <p:txBody>
          <a:bodyPr/>
          <a:lstStyle/>
          <a:p>
            <a:pPr>
              <a:defRPr/>
            </a:pPr>
            <a:fld id="{3F837E0C-CEDE-9749-BCB7-241F7CB6817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18896132" name="Slide Image Placeholder 1"/>
          <p:cNvSpPr>
            <a:spLocks noGrp="1" noRot="1" noChangeAspect="1"/>
          </p:cNvSpPr>
          <p:nvPr>
            <p:ph type="sldImg"/>
          </p:nvPr>
        </p:nvSpPr>
        <p:spPr bwMode="auto"/>
      </p:sp>
      <p:sp>
        <p:nvSpPr>
          <p:cNvPr id="567909564" name="Notes Placeholder 2"/>
          <p:cNvSpPr>
            <a:spLocks noGrp="1"/>
          </p:cNvSpPr>
          <p:nvPr>
            <p:ph type="body" idx="1"/>
          </p:nvPr>
        </p:nvSpPr>
        <p:spPr bwMode="auto"/>
        <p:txBody>
          <a:bodyPr/>
          <a:lstStyle/>
          <a:p>
            <a:pPr>
              <a:defRPr/>
            </a:pPr>
            <a:endParaRPr/>
          </a:p>
        </p:txBody>
      </p:sp>
      <p:sp>
        <p:nvSpPr>
          <p:cNvPr id="894573326" name="Slide Number Placeholder 3"/>
          <p:cNvSpPr>
            <a:spLocks noGrp="1"/>
          </p:cNvSpPr>
          <p:nvPr>
            <p:ph type="sldNum" sz="quarter" idx="10"/>
          </p:nvPr>
        </p:nvSpPr>
        <p:spPr bwMode="auto"/>
        <p:txBody>
          <a:bodyPr/>
          <a:lstStyle/>
          <a:p>
            <a:pPr>
              <a:defRPr/>
            </a:pPr>
            <a:fld id="{73DACBC8-653D-1ACF-C240-A94DFE75EDA0}" type="slidenum">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48219464" name="Slide Image Placeholder 1"/>
          <p:cNvSpPr>
            <a:spLocks noGrp="1" noRot="1" noChangeAspect="1"/>
          </p:cNvSpPr>
          <p:nvPr>
            <p:ph type="sldImg"/>
          </p:nvPr>
        </p:nvSpPr>
        <p:spPr bwMode="auto"/>
      </p:sp>
      <p:sp>
        <p:nvSpPr>
          <p:cNvPr id="1372014161" name="Notes Placeholder 2"/>
          <p:cNvSpPr>
            <a:spLocks noGrp="1"/>
          </p:cNvSpPr>
          <p:nvPr>
            <p:ph type="body" idx="1"/>
          </p:nvPr>
        </p:nvSpPr>
        <p:spPr bwMode="auto"/>
        <p:txBody>
          <a:bodyPr/>
          <a:lstStyle/>
          <a:p>
            <a:pPr>
              <a:defRPr/>
            </a:pPr>
            <a:endParaRPr/>
          </a:p>
        </p:txBody>
      </p:sp>
      <p:sp>
        <p:nvSpPr>
          <p:cNvPr id="554702944" name="Slide Number Placeholder 3"/>
          <p:cNvSpPr>
            <a:spLocks noGrp="1"/>
          </p:cNvSpPr>
          <p:nvPr>
            <p:ph type="sldNum" sz="quarter" idx="10"/>
          </p:nvPr>
        </p:nvSpPr>
        <p:spPr bwMode="auto"/>
        <p:txBody>
          <a:bodyPr/>
          <a:lstStyle/>
          <a:p>
            <a:pPr>
              <a:defRPr/>
            </a:pPr>
            <a:fld id="{4CB7799C-3841-F2A3-17AC-C7D27428A1A5}" type="slidenum">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t>Emphasize using this format! It will make it easier to grade. </a:t>
            </a:r>
            <a:endParaRPr/>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C6FD12D-68DA-9785-E11A-352C9A5CFFDE}" type="slidenum">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C02716D-59B7-901A-A490-C3986C0DDC58}" type="slidenum">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10"/>
          </p:nvPr>
        </p:nvSpPr>
        <p:spPr bwMode="auto"/>
        <p:txBody>
          <a:bodyPr/>
          <a:lstStyle/>
          <a:p>
            <a:pPr marL="0" marR="0" lvl="0" indent="0" algn="r" defTabSz="457200">
              <a:lnSpc>
                <a:spcPct val="100000"/>
              </a:lnSpc>
              <a:spcBef>
                <a:spcPts val="0"/>
              </a:spcBef>
              <a:spcAft>
                <a:spcPts val="0"/>
              </a:spcAft>
              <a:buClrTx/>
              <a:buSzTx/>
              <a:buFontTx/>
              <a:buNone/>
              <a:defRPr/>
            </a:pPr>
            <a:fld id="{3F837E0C-CEDE-9749-BCB7-241F7CB6817C}" type="slidenum">
              <a:rPr lang="en-US" sz="1200" b="0" i="0" u="none" strike="noStrike" cap="none" spc="0">
                <a:ln>
                  <a:noFill/>
                </a:ln>
                <a:solidFill>
                  <a:prstClr val="black"/>
                </a:solidFill>
                <a:latin typeface="Calibri"/>
                <a:ea typeface="+mn-ea"/>
                <a:cs typeface="+mn-cs"/>
              </a:rPr>
              <a:t>2</a:t>
            </a:fld>
            <a:endParaRPr lang="en-US" sz="1200" b="0" i="0" u="none" strike="noStrike" cap="none" spc="0">
              <a:ln>
                <a:noFill/>
              </a:ln>
              <a:solidFill>
                <a:prstClr val="black"/>
              </a:solidFill>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10"/>
          </p:nvPr>
        </p:nvSpPr>
        <p:spPr bwMode="auto"/>
        <p:txBody>
          <a:bodyPr/>
          <a:lstStyle/>
          <a:p>
            <a:pPr marL="0" marR="0" lvl="0" indent="0" algn="r" defTabSz="457200">
              <a:lnSpc>
                <a:spcPct val="100000"/>
              </a:lnSpc>
              <a:spcBef>
                <a:spcPts val="0"/>
              </a:spcBef>
              <a:spcAft>
                <a:spcPts val="0"/>
              </a:spcAft>
              <a:buClrTx/>
              <a:buSzTx/>
              <a:buFontTx/>
              <a:buNone/>
              <a:defRPr/>
            </a:pPr>
            <a:fld id="{AC4D1BAC-0063-6B4F-AE7A-976136AE5D54}" type="slidenum">
              <a:rPr lang="en-US" sz="1200" b="0" i="0" u="none" strike="noStrike" cap="none" spc="0">
                <a:ln>
                  <a:noFill/>
                </a:ln>
                <a:solidFill>
                  <a:prstClr val="black"/>
                </a:solidFill>
                <a:latin typeface="Calibri"/>
                <a:ea typeface="+mn-ea"/>
                <a:cs typeface="+mn-cs"/>
              </a:rPr>
              <a:t>20</a:t>
            </a:fld>
            <a:endParaRPr lang="en-US" sz="1200" b="0" i="0" u="none" strike="noStrike" cap="none" spc="0">
              <a:ln>
                <a:noFill/>
              </a:ln>
              <a:solidFill>
                <a:prstClr val="black"/>
              </a:solidFill>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518B975-1E9D-3390-ACFC-281D287FE8B1}" type="slidenum">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t>Tas – Use this video to guide your tutorial https://www.youtube.com/watch?v=c2dcRy1X9AA</a:t>
            </a:r>
            <a:endParaRPr/>
          </a:p>
          <a:p>
            <a:pPr>
              <a:defRPr/>
            </a:pPr>
            <a:endParaRPr lang="en-US"/>
          </a:p>
          <a:p>
            <a:pPr>
              <a:defRPr/>
            </a:pPr>
            <a:r>
              <a:rPr lang="en-US"/>
              <a:t>Excel is a commonly used software across many different disciplines. Used both in academia and in industry for various types of positions. </a:t>
            </a:r>
            <a:endParaRPr/>
          </a:p>
          <a:p>
            <a:pPr>
              <a:defRPr/>
            </a:pPr>
            <a:r>
              <a:rPr lang="en-US"/>
              <a:t>After leaning some proficiency in this class, you might consider adding this to your resume! This is a very desirable skill. </a:t>
            </a:r>
            <a:endParaRPr/>
          </a:p>
          <a:p>
            <a:pPr>
              <a:defRPr/>
            </a:pPr>
            <a:endParaRPr lang="en-US"/>
          </a:p>
          <a:p>
            <a:pPr>
              <a:defRPr/>
            </a:pPr>
            <a:r>
              <a:rPr lang="en-US"/>
              <a:t>Many disciples use Microsoft Excel for data management purposes. It’s a really useful way to keep track of lots of data! </a:t>
            </a:r>
            <a:endParaRPr/>
          </a:p>
          <a:p>
            <a:pPr>
              <a:defRPr/>
            </a:pPr>
            <a:r>
              <a:rPr lang="en-US"/>
              <a:t>You can also use Microsoft Excel for very simple data analyses. However, most disciples use other platforms for analyses. We will introduce you to R and Rstudio, a very common data analysis tool next term in BI 222. </a:t>
            </a:r>
            <a:endParaRPr/>
          </a:p>
          <a:p>
            <a:pPr>
              <a:defRPr/>
            </a:pPr>
            <a:endParaRPr lang="en-US"/>
          </a:p>
          <a:p>
            <a:pPr>
              <a:defRPr/>
            </a:pPr>
            <a:endParaRPr lang="en-US"/>
          </a:p>
        </p:txBody>
      </p:sp>
      <p:sp>
        <p:nvSpPr>
          <p:cNvPr id="4" name="Slide Number Placeholder 3"/>
          <p:cNvSpPr>
            <a:spLocks noGrp="1"/>
          </p:cNvSpPr>
          <p:nvPr>
            <p:ph type="sldNum" sz="quarter" idx="5"/>
          </p:nvPr>
        </p:nvSpPr>
        <p:spPr bwMode="auto"/>
        <p:txBody>
          <a:bodyPr/>
          <a:lstStyle/>
          <a:p>
            <a:pPr>
              <a:defRPr/>
            </a:pPr>
            <a:fld id="{C465F141-8E4D-4642-B1EA-24AA6B2D6CA6}"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8BAF809-887A-C570-05F0-29A51835E4FE}" type="slidenum">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t>A1 = text; A2= values; A3 = Formula </a:t>
            </a:r>
            <a:endParaRPr/>
          </a:p>
          <a:p>
            <a:pPr>
              <a:defRPr/>
            </a:pPr>
            <a:endParaRPr lang="en-US"/>
          </a:p>
        </p:txBody>
      </p:sp>
      <p:sp>
        <p:nvSpPr>
          <p:cNvPr id="4" name="Slide Number Placeholder 3"/>
          <p:cNvSpPr>
            <a:spLocks noGrp="1"/>
          </p:cNvSpPr>
          <p:nvPr>
            <p:ph type="sldNum" sz="quarter" idx="5"/>
          </p:nvPr>
        </p:nvSpPr>
        <p:spPr bwMode="auto"/>
        <p:txBody>
          <a:bodyPr/>
          <a:lstStyle/>
          <a:p>
            <a:pPr>
              <a:defRPr/>
            </a:pPr>
            <a:fld id="{C465F141-8E4D-4642-B1EA-24AA6B2D6CA6}"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4AA8F39-0E1D-F836-7411-283EF421FB07}" type="slidenum">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t>Submit these to inaturalist – we have a collaborator here (Casey Richart) who will verify these entries </a:t>
            </a:r>
            <a:endParaRPr/>
          </a:p>
          <a:p>
            <a:pPr>
              <a:defRPr/>
            </a:pPr>
            <a:r>
              <a:rPr lang="en-US"/>
              <a:t>If they already did it in the field, they don’t have to do this step </a:t>
            </a:r>
            <a:endParaRPr/>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E227CB7-3A5C-F07F-BC40-EFF589FF51DC}" type="slidenum">
              <a:r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8720400-C5AB-9F79-C7D6-F140DCDC3C43}" type="slidenum">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050943C-851B-27F2-2AC6-F08820B30295}" type="slidenum">
              <a:rPr/>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51125D7-C11F-06CD-6AC8-AA6661EF8AE9}" type="slidenum">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t>Here, I just want to show students how to determine what articles they have access to </a:t>
            </a:r>
            <a:endParaRPr/>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62E9000-F4D1-70D4-7A7E-9C1621BD88EC}" type="slidenum">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3F837E0C-CEDE-9749-BCB7-241F7CB6817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853F5C1-5380-8676-9578-8950B82B59A7}" type="slidenum">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12464949" name="Slide Image Placeholder 1"/>
          <p:cNvSpPr>
            <a:spLocks noGrp="1" noRot="1" noChangeAspect="1"/>
          </p:cNvSpPr>
          <p:nvPr>
            <p:ph type="sldImg"/>
          </p:nvPr>
        </p:nvSpPr>
        <p:spPr bwMode="auto"/>
      </p:sp>
      <p:sp>
        <p:nvSpPr>
          <p:cNvPr id="1412078814" name="Notes Placeholder 2"/>
          <p:cNvSpPr>
            <a:spLocks noGrp="1"/>
          </p:cNvSpPr>
          <p:nvPr>
            <p:ph type="body" idx="1"/>
          </p:nvPr>
        </p:nvSpPr>
        <p:spPr bwMode="auto"/>
        <p:txBody>
          <a:bodyPr/>
          <a:lstStyle/>
          <a:p>
            <a:pPr>
              <a:defRPr/>
            </a:pPr>
            <a:endParaRPr/>
          </a:p>
        </p:txBody>
      </p:sp>
      <p:sp>
        <p:nvSpPr>
          <p:cNvPr id="502438403" name="Slide Number Placeholder 3"/>
          <p:cNvSpPr>
            <a:spLocks noGrp="1"/>
          </p:cNvSpPr>
          <p:nvPr>
            <p:ph type="sldNum" sz="quarter" idx="10"/>
          </p:nvPr>
        </p:nvSpPr>
        <p:spPr bwMode="auto"/>
        <p:txBody>
          <a:bodyPr/>
          <a:lstStyle/>
          <a:p>
            <a:pPr>
              <a:defRPr/>
            </a:pPr>
            <a:fld id="{AC867768-3ECC-F4C3-EA45-70F7B7CCF4C2}" type="slidenum">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943100" y="1646133"/>
            <a:ext cx="11658600" cy="3501813"/>
          </a:xfrm>
        </p:spPr>
        <p:txBody>
          <a:bodyPr anchor="b"/>
          <a:lstStyle>
            <a:lvl1pPr algn="ctr">
              <a:defRPr sz="7650"/>
            </a:lvl1pPr>
          </a:lstStyle>
          <a:p>
            <a:pPr>
              <a:defRPr/>
            </a:pPr>
            <a:r>
              <a:rPr lang="en-US"/>
              <a:t>Click to edit Master title style</a:t>
            </a:r>
            <a:endParaRPr/>
          </a:p>
        </p:txBody>
      </p:sp>
      <p:sp>
        <p:nvSpPr>
          <p:cNvPr id="3" name="Subtitle 2"/>
          <p:cNvSpPr>
            <a:spLocks noGrp="1"/>
          </p:cNvSpPr>
          <p:nvPr>
            <p:ph type="subTitle" idx="1"/>
          </p:nvPr>
        </p:nvSpPr>
        <p:spPr bwMode="auto">
          <a:xfrm>
            <a:off x="1943100" y="5282989"/>
            <a:ext cx="11658600" cy="2428451"/>
          </a:xfrm>
        </p:spPr>
        <p:txBody>
          <a:bodyPr/>
          <a:lstStyle>
            <a:lvl1pPr marL="0" indent="0" algn="ctr">
              <a:buNone/>
              <a:defRPr sz="3050"/>
            </a:lvl1pPr>
            <a:lvl2pPr marL="582930" indent="0" algn="ctr">
              <a:buNone/>
              <a:defRPr sz="2550"/>
            </a:lvl2pPr>
            <a:lvl3pPr marL="1165860" indent="0" algn="ctr">
              <a:buNone/>
              <a:defRPr sz="2300"/>
            </a:lvl3pPr>
            <a:lvl4pPr marL="1748790" indent="0" algn="ctr">
              <a:buNone/>
              <a:defRPr sz="2050"/>
            </a:lvl4pPr>
            <a:lvl5pPr marL="2331720" indent="0" algn="ctr">
              <a:buNone/>
              <a:defRPr sz="2050"/>
            </a:lvl5pPr>
            <a:lvl6pPr marL="2914650" indent="0" algn="ctr">
              <a:buNone/>
              <a:defRPr sz="2050"/>
            </a:lvl6pPr>
            <a:lvl7pPr marL="3497580" indent="0" algn="ctr">
              <a:buNone/>
              <a:defRPr sz="2050"/>
            </a:lvl7pPr>
            <a:lvl8pPr marL="4080510" indent="0" algn="ctr">
              <a:buNone/>
              <a:defRPr sz="2050"/>
            </a:lvl8pPr>
            <a:lvl9pPr marL="4663440" indent="0" algn="ctr">
              <a:buNone/>
              <a:defRPr sz="2050"/>
            </a:lvl9pPr>
          </a:lstStyle>
          <a:p>
            <a:pPr>
              <a:defRPr/>
            </a:pPr>
            <a:r>
              <a:rPr lang="en-US"/>
              <a:t>Click to edit Master subtitle style</a:t>
            </a:r>
            <a:endParaRPr/>
          </a:p>
        </p:txBody>
      </p:sp>
      <p:sp>
        <p:nvSpPr>
          <p:cNvPr id="4" name="Date Placeholder 3"/>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11124247" y="535517"/>
            <a:ext cx="3351848" cy="8524029"/>
          </a:xfr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1068705" y="535517"/>
            <a:ext cx="9861233" cy="8524029"/>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943100" y="1646133"/>
            <a:ext cx="11658600" cy="3501813"/>
          </a:xfrm>
        </p:spPr>
        <p:txBody>
          <a:bodyPr anchor="b"/>
          <a:lstStyle>
            <a:lvl1pPr algn="ctr">
              <a:defRPr sz="7650"/>
            </a:lvl1pPr>
          </a:lstStyle>
          <a:p>
            <a:pPr>
              <a:defRPr/>
            </a:pPr>
            <a:r>
              <a:rPr lang="en-US"/>
              <a:t>Click to edit Master title style</a:t>
            </a:r>
            <a:endParaRPr/>
          </a:p>
        </p:txBody>
      </p:sp>
      <p:sp>
        <p:nvSpPr>
          <p:cNvPr id="3" name="Subtitle 2"/>
          <p:cNvSpPr>
            <a:spLocks noGrp="1"/>
          </p:cNvSpPr>
          <p:nvPr>
            <p:ph type="subTitle" idx="1"/>
          </p:nvPr>
        </p:nvSpPr>
        <p:spPr bwMode="auto">
          <a:xfrm>
            <a:off x="1943100" y="5282989"/>
            <a:ext cx="11658600" cy="2428451"/>
          </a:xfrm>
        </p:spPr>
        <p:txBody>
          <a:bodyPr/>
          <a:lstStyle>
            <a:lvl1pPr marL="0" indent="0" algn="ctr">
              <a:buNone/>
              <a:defRPr sz="3050"/>
            </a:lvl1pPr>
            <a:lvl2pPr marL="582930" indent="0" algn="ctr">
              <a:buNone/>
              <a:defRPr sz="2550"/>
            </a:lvl2pPr>
            <a:lvl3pPr marL="1165860" indent="0" algn="ctr">
              <a:buNone/>
              <a:defRPr sz="2300"/>
            </a:lvl3pPr>
            <a:lvl4pPr marL="1748790" indent="0" algn="ctr">
              <a:buNone/>
              <a:defRPr sz="2050"/>
            </a:lvl4pPr>
            <a:lvl5pPr marL="2331720" indent="0" algn="ctr">
              <a:buNone/>
              <a:defRPr sz="2050"/>
            </a:lvl5pPr>
            <a:lvl6pPr marL="2914650" indent="0" algn="ctr">
              <a:buNone/>
              <a:defRPr sz="2050"/>
            </a:lvl6pPr>
            <a:lvl7pPr marL="3497580" indent="0" algn="ctr">
              <a:buNone/>
              <a:defRPr sz="2050"/>
            </a:lvl7pPr>
            <a:lvl8pPr marL="4080510" indent="0" algn="ctr">
              <a:buNone/>
              <a:defRPr sz="2050"/>
            </a:lvl8pPr>
            <a:lvl9pPr marL="4663440" indent="0" algn="ctr">
              <a:buNone/>
              <a:defRPr sz="2050"/>
            </a:lvl9pPr>
          </a:lstStyle>
          <a:p>
            <a:pPr>
              <a:defRPr/>
            </a:pPr>
            <a:r>
              <a:rPr lang="en-US"/>
              <a:t>Click to edit Master subtitle style</a:t>
            </a:r>
            <a:endParaRPr/>
          </a:p>
        </p:txBody>
      </p:sp>
      <p:sp>
        <p:nvSpPr>
          <p:cNvPr id="4" name="Date Placeholder 3"/>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0609" y="2507617"/>
            <a:ext cx="13407390" cy="4184014"/>
          </a:xfrm>
        </p:spPr>
        <p:txBody>
          <a:bodyPr anchor="b"/>
          <a:lstStyle>
            <a:lvl1pPr>
              <a:defRPr sz="7650"/>
            </a:lvl1pPr>
          </a:lstStyle>
          <a:p>
            <a:pPr>
              <a:defRPr/>
            </a:pPr>
            <a:r>
              <a:rPr lang="en-US"/>
              <a:t>Click to edit Master title style</a:t>
            </a:r>
            <a:endParaRPr/>
          </a:p>
        </p:txBody>
      </p:sp>
      <p:sp>
        <p:nvSpPr>
          <p:cNvPr id="3" name="Text Placeholder 2"/>
          <p:cNvSpPr>
            <a:spLocks noGrp="1"/>
          </p:cNvSpPr>
          <p:nvPr>
            <p:ph type="body" idx="1"/>
          </p:nvPr>
        </p:nvSpPr>
        <p:spPr bwMode="auto">
          <a:xfrm>
            <a:off x="1060609" y="6731213"/>
            <a:ext cx="13407390" cy="2200274"/>
          </a:xfrm>
        </p:spPr>
        <p:txBody>
          <a:bodyPr/>
          <a:lstStyle>
            <a:lvl1pPr marL="0" indent="0">
              <a:buNone/>
              <a:defRPr sz="3050">
                <a:solidFill>
                  <a:schemeClr val="tx1">
                    <a:tint val="75000"/>
                  </a:schemeClr>
                </a:solidFill>
              </a:defRPr>
            </a:lvl1pPr>
            <a:lvl2pPr marL="582930" indent="0">
              <a:buNone/>
              <a:defRPr sz="2550">
                <a:solidFill>
                  <a:schemeClr val="tx1">
                    <a:tint val="75000"/>
                  </a:schemeClr>
                </a:solidFill>
              </a:defRPr>
            </a:lvl2pPr>
            <a:lvl3pPr marL="1165860" indent="0">
              <a:buNone/>
              <a:defRPr sz="2300">
                <a:solidFill>
                  <a:schemeClr val="tx1">
                    <a:tint val="75000"/>
                  </a:schemeClr>
                </a:solidFill>
              </a:defRPr>
            </a:lvl3pPr>
            <a:lvl4pPr marL="1748790" indent="0">
              <a:buNone/>
              <a:defRPr sz="2050">
                <a:solidFill>
                  <a:schemeClr val="tx1">
                    <a:tint val="75000"/>
                  </a:schemeClr>
                </a:solidFill>
              </a:defRPr>
            </a:lvl4pPr>
            <a:lvl5pPr marL="2331720" indent="0">
              <a:buNone/>
              <a:defRPr sz="2050">
                <a:solidFill>
                  <a:schemeClr val="tx1">
                    <a:tint val="75000"/>
                  </a:schemeClr>
                </a:solidFill>
              </a:defRPr>
            </a:lvl5pPr>
            <a:lvl6pPr marL="2914650" indent="0">
              <a:buNone/>
              <a:defRPr sz="2050">
                <a:solidFill>
                  <a:schemeClr val="tx1">
                    <a:tint val="75000"/>
                  </a:schemeClr>
                </a:solidFill>
              </a:defRPr>
            </a:lvl6pPr>
            <a:lvl7pPr marL="3497580" indent="0">
              <a:buNone/>
              <a:defRPr sz="2050">
                <a:solidFill>
                  <a:schemeClr val="tx1">
                    <a:tint val="75000"/>
                  </a:schemeClr>
                </a:solidFill>
              </a:defRPr>
            </a:lvl7pPr>
            <a:lvl8pPr marL="4080510" indent="0">
              <a:buNone/>
              <a:defRPr sz="2050">
                <a:solidFill>
                  <a:schemeClr val="tx1">
                    <a:tint val="75000"/>
                  </a:schemeClr>
                </a:solidFill>
              </a:defRPr>
            </a:lvl8pPr>
            <a:lvl9pPr marL="4663440" indent="0">
              <a:buNone/>
              <a:defRPr sz="205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1068705" y="2677584"/>
            <a:ext cx="6606539" cy="63819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7869555" y="2677584"/>
            <a:ext cx="6606539" cy="63819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70730" y="535517"/>
            <a:ext cx="13407390" cy="1944159"/>
          </a:xfr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1070731" y="2465706"/>
            <a:ext cx="6576178" cy="1208404"/>
          </a:xfrm>
        </p:spPr>
        <p:txBody>
          <a:bodyPr anchor="b"/>
          <a:lstStyle>
            <a:lvl1pPr marL="0" indent="0">
              <a:buNone/>
              <a:defRPr sz="3050" b="1"/>
            </a:lvl1pPr>
            <a:lvl2pPr marL="582930" indent="0">
              <a:buNone/>
              <a:defRPr sz="2550" b="1"/>
            </a:lvl2pPr>
            <a:lvl3pPr marL="1165860" indent="0">
              <a:buNone/>
              <a:defRPr sz="2300" b="1"/>
            </a:lvl3pPr>
            <a:lvl4pPr marL="1748790" indent="0">
              <a:buNone/>
              <a:defRPr sz="2050" b="1"/>
            </a:lvl4pPr>
            <a:lvl5pPr marL="2331720" indent="0">
              <a:buNone/>
              <a:defRPr sz="2050" b="1"/>
            </a:lvl5pPr>
            <a:lvl6pPr marL="2914650" indent="0">
              <a:buNone/>
              <a:defRPr sz="2050" b="1"/>
            </a:lvl6pPr>
            <a:lvl7pPr marL="3497580" indent="0">
              <a:buNone/>
              <a:defRPr sz="2050" b="1"/>
            </a:lvl7pPr>
            <a:lvl8pPr marL="4080510" indent="0">
              <a:buNone/>
              <a:defRPr sz="2050" b="1"/>
            </a:lvl8pPr>
            <a:lvl9pPr marL="4663440" indent="0">
              <a:buNone/>
              <a:defRPr sz="205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1070731" y="3674110"/>
            <a:ext cx="6576178" cy="54040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7869555" y="2465706"/>
            <a:ext cx="6608565" cy="1208404"/>
          </a:xfrm>
        </p:spPr>
        <p:txBody>
          <a:bodyPr anchor="b"/>
          <a:lstStyle>
            <a:lvl1pPr marL="0" indent="0">
              <a:buNone/>
              <a:defRPr sz="3050" b="1"/>
            </a:lvl1pPr>
            <a:lvl2pPr marL="582930" indent="0">
              <a:buNone/>
              <a:defRPr sz="2550" b="1"/>
            </a:lvl2pPr>
            <a:lvl3pPr marL="1165860" indent="0">
              <a:buNone/>
              <a:defRPr sz="2300" b="1"/>
            </a:lvl3pPr>
            <a:lvl4pPr marL="1748790" indent="0">
              <a:buNone/>
              <a:defRPr sz="2050" b="1"/>
            </a:lvl4pPr>
            <a:lvl5pPr marL="2331720" indent="0">
              <a:buNone/>
              <a:defRPr sz="2050" b="1"/>
            </a:lvl5pPr>
            <a:lvl6pPr marL="2914650" indent="0">
              <a:buNone/>
              <a:defRPr sz="2050" b="1"/>
            </a:lvl6pPr>
            <a:lvl7pPr marL="3497580" indent="0">
              <a:buNone/>
              <a:defRPr sz="2050" b="1"/>
            </a:lvl7pPr>
            <a:lvl8pPr marL="4080510" indent="0">
              <a:buNone/>
              <a:defRPr sz="2050" b="1"/>
            </a:lvl8pPr>
            <a:lvl9pPr marL="4663440" indent="0">
              <a:buNone/>
              <a:defRPr sz="205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7869555" y="3674110"/>
            <a:ext cx="6608565" cy="54040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Date Placeholder 2"/>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70730" y="670560"/>
            <a:ext cx="5013602" cy="2346960"/>
          </a:xfrm>
        </p:spPr>
        <p:txBody>
          <a:bodyPr anchor="b"/>
          <a:lstStyle>
            <a:lvl1pPr>
              <a:defRPr sz="4100"/>
            </a:lvl1pPr>
          </a:lstStyle>
          <a:p>
            <a:pPr>
              <a:defRPr/>
            </a:pPr>
            <a:r>
              <a:rPr lang="en-US"/>
              <a:t>Click to edit Master title style</a:t>
            </a:r>
            <a:endParaRPr/>
          </a:p>
        </p:txBody>
      </p:sp>
      <p:sp>
        <p:nvSpPr>
          <p:cNvPr id="3" name="Content Placeholder 2"/>
          <p:cNvSpPr>
            <a:spLocks noGrp="1"/>
          </p:cNvSpPr>
          <p:nvPr>
            <p:ph idx="1"/>
          </p:nvPr>
        </p:nvSpPr>
        <p:spPr bwMode="auto">
          <a:xfrm>
            <a:off x="6608565" y="1448224"/>
            <a:ext cx="7869555" cy="7147983"/>
          </a:xfrm>
        </p:spPr>
        <p:txBody>
          <a:bodyPr/>
          <a:lstStyle>
            <a:lvl1pPr>
              <a:defRPr sz="4100"/>
            </a:lvl1pPr>
            <a:lvl2pPr>
              <a:defRPr sz="3550"/>
            </a:lvl2pPr>
            <a:lvl3pPr>
              <a:defRPr sz="3050"/>
            </a:lvl3pPr>
            <a:lvl4pPr>
              <a:defRPr sz="2550"/>
            </a:lvl4pPr>
            <a:lvl5pPr>
              <a:defRPr sz="2550"/>
            </a:lvl5pPr>
            <a:lvl6pPr>
              <a:defRPr sz="2550"/>
            </a:lvl6pPr>
            <a:lvl7pPr>
              <a:defRPr sz="2550"/>
            </a:lvl7pPr>
            <a:lvl8pPr>
              <a:defRPr sz="2550"/>
            </a:lvl8pPr>
            <a:lvl9pPr>
              <a:defRPr sz="255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1070730" y="3017519"/>
            <a:ext cx="5013602" cy="5590329"/>
          </a:xfrm>
        </p:spPr>
        <p:txBody>
          <a:bodyPr/>
          <a:lstStyle>
            <a:lvl1pPr marL="0" indent="0">
              <a:buNone/>
              <a:defRPr sz="2050"/>
            </a:lvl1pPr>
            <a:lvl2pPr marL="582930" indent="0">
              <a:buNone/>
              <a:defRPr sz="1800"/>
            </a:lvl2pPr>
            <a:lvl3pPr marL="1165860" indent="0">
              <a:buNone/>
              <a:defRPr sz="1550"/>
            </a:lvl3pPr>
            <a:lvl4pPr marL="1748790" indent="0">
              <a:buNone/>
              <a:defRPr sz="1300"/>
            </a:lvl4pPr>
            <a:lvl5pPr marL="2331720" indent="0">
              <a:buNone/>
              <a:defRPr sz="1300"/>
            </a:lvl5pPr>
            <a:lvl6pPr marL="2914650" indent="0">
              <a:buNone/>
              <a:defRPr sz="1300"/>
            </a:lvl6pPr>
            <a:lvl7pPr marL="3497580" indent="0">
              <a:buNone/>
              <a:defRPr sz="1300"/>
            </a:lvl7pPr>
            <a:lvl8pPr marL="4080510" indent="0">
              <a:buNone/>
              <a:defRPr sz="1300"/>
            </a:lvl8pPr>
            <a:lvl9pPr marL="4663440" indent="0">
              <a:buNone/>
              <a:defRPr sz="13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70730" y="670560"/>
            <a:ext cx="5013602" cy="2346960"/>
          </a:xfrm>
        </p:spPr>
        <p:txBody>
          <a:bodyPr anchor="b"/>
          <a:lstStyle>
            <a:lvl1pPr>
              <a:defRPr sz="4100"/>
            </a:lvl1pPr>
          </a:lstStyle>
          <a:p>
            <a:pPr>
              <a:defRPr/>
            </a:pPr>
            <a:r>
              <a:rPr lang="en-US"/>
              <a:t>Click to edit Master title style</a:t>
            </a:r>
            <a:endParaRPr/>
          </a:p>
        </p:txBody>
      </p:sp>
      <p:sp>
        <p:nvSpPr>
          <p:cNvPr id="3" name="Picture Placeholder 2"/>
          <p:cNvSpPr>
            <a:spLocks noGrp="1"/>
          </p:cNvSpPr>
          <p:nvPr>
            <p:ph type="pic" idx="1"/>
          </p:nvPr>
        </p:nvSpPr>
        <p:spPr bwMode="auto">
          <a:xfrm>
            <a:off x="6608565" y="1448224"/>
            <a:ext cx="7869555" cy="7147983"/>
          </a:xfrm>
        </p:spPr>
        <p:txBody>
          <a:bodyPr/>
          <a:lstStyle>
            <a:lvl1pPr marL="0" indent="0">
              <a:buNone/>
              <a:defRPr sz="4100"/>
            </a:lvl1pPr>
            <a:lvl2pPr marL="582930" indent="0">
              <a:buNone/>
              <a:defRPr sz="3550"/>
            </a:lvl2pPr>
            <a:lvl3pPr marL="1165860" indent="0">
              <a:buNone/>
              <a:defRPr sz="3050"/>
            </a:lvl3pPr>
            <a:lvl4pPr marL="1748790" indent="0">
              <a:buNone/>
              <a:defRPr sz="2550"/>
            </a:lvl4pPr>
            <a:lvl5pPr marL="2331720" indent="0">
              <a:buNone/>
              <a:defRPr sz="2550"/>
            </a:lvl5pPr>
            <a:lvl6pPr marL="2914650" indent="0">
              <a:buNone/>
              <a:defRPr sz="2550"/>
            </a:lvl6pPr>
            <a:lvl7pPr marL="3497580" indent="0">
              <a:buNone/>
              <a:defRPr sz="2550"/>
            </a:lvl7pPr>
            <a:lvl8pPr marL="4080510" indent="0">
              <a:buNone/>
              <a:defRPr sz="2550"/>
            </a:lvl8pPr>
            <a:lvl9pPr marL="4663440" indent="0">
              <a:buNone/>
              <a:defRPr sz="2550"/>
            </a:lvl9pPr>
          </a:lstStyle>
          <a:p>
            <a:pPr>
              <a:defRPr/>
            </a:pPr>
            <a:endParaRPr lang="en-US"/>
          </a:p>
        </p:txBody>
      </p:sp>
      <p:sp>
        <p:nvSpPr>
          <p:cNvPr id="4" name="Text Placeholder 3"/>
          <p:cNvSpPr>
            <a:spLocks noGrp="1"/>
          </p:cNvSpPr>
          <p:nvPr>
            <p:ph type="body" sz="half" idx="2"/>
          </p:nvPr>
        </p:nvSpPr>
        <p:spPr bwMode="auto">
          <a:xfrm>
            <a:off x="1070730" y="3017519"/>
            <a:ext cx="5013602" cy="5590329"/>
          </a:xfrm>
        </p:spPr>
        <p:txBody>
          <a:bodyPr/>
          <a:lstStyle>
            <a:lvl1pPr marL="0" indent="0">
              <a:buNone/>
              <a:defRPr sz="2050"/>
            </a:lvl1pPr>
            <a:lvl2pPr marL="582930" indent="0">
              <a:buNone/>
              <a:defRPr sz="1800"/>
            </a:lvl2pPr>
            <a:lvl3pPr marL="1165860" indent="0">
              <a:buNone/>
              <a:defRPr sz="1550"/>
            </a:lvl3pPr>
            <a:lvl4pPr marL="1748790" indent="0">
              <a:buNone/>
              <a:defRPr sz="1300"/>
            </a:lvl4pPr>
            <a:lvl5pPr marL="2331720" indent="0">
              <a:buNone/>
              <a:defRPr sz="1300"/>
            </a:lvl5pPr>
            <a:lvl6pPr marL="2914650" indent="0">
              <a:buNone/>
              <a:defRPr sz="1300"/>
            </a:lvl6pPr>
            <a:lvl7pPr marL="3497580" indent="0">
              <a:buNone/>
              <a:defRPr sz="1300"/>
            </a:lvl7pPr>
            <a:lvl8pPr marL="4080510" indent="0">
              <a:buNone/>
              <a:defRPr sz="1300"/>
            </a:lvl8pPr>
            <a:lvl9pPr marL="4663440" indent="0">
              <a:buNone/>
              <a:defRPr sz="13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11124247" y="535517"/>
            <a:ext cx="3351848" cy="8524029"/>
          </a:xfr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1068705" y="535517"/>
            <a:ext cx="9861233" cy="8524029"/>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B45A7471-9FF0-42E3-A405-12BC41E3160C}"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59AA016B-4363-42D2-AE29-EB12CA7DB627}" type="slidenum">
              <a:rPr 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165860" y="1646133"/>
            <a:ext cx="13213079" cy="3501813"/>
          </a:xfrm>
        </p:spPr>
        <p:txBody>
          <a:bodyPr anchor="b"/>
          <a:lstStyle>
            <a:lvl1pPr algn="ctr">
              <a:defRPr sz="8800"/>
            </a:lvl1pPr>
          </a:lstStyle>
          <a:p>
            <a:pPr>
              <a:defRPr/>
            </a:pPr>
            <a:r>
              <a:rPr lang="en-US"/>
              <a:t>Click to edit Master title style</a:t>
            </a:r>
          </a:p>
        </p:txBody>
      </p:sp>
      <p:sp>
        <p:nvSpPr>
          <p:cNvPr id="3" name="Subtitle 2"/>
          <p:cNvSpPr>
            <a:spLocks noGrp="1"/>
          </p:cNvSpPr>
          <p:nvPr>
            <p:ph type="subTitle" idx="1"/>
          </p:nvPr>
        </p:nvSpPr>
        <p:spPr bwMode="auto">
          <a:xfrm>
            <a:off x="1943100" y="5282989"/>
            <a:ext cx="11658600" cy="2428451"/>
          </a:xfrm>
        </p:spPr>
        <p:txBody>
          <a:bodyPr/>
          <a:lstStyle>
            <a:lvl1pPr marL="0" indent="0" algn="ctr">
              <a:buNone/>
              <a:defRPr sz="3500"/>
            </a:lvl1pPr>
            <a:lvl2pPr marL="670575" indent="0" algn="ctr">
              <a:buNone/>
              <a:defRPr sz="2950"/>
            </a:lvl2pPr>
            <a:lvl3pPr marL="1341150" indent="0" algn="ctr">
              <a:buNone/>
              <a:defRPr sz="2650"/>
            </a:lvl3pPr>
            <a:lvl4pPr marL="2011726" indent="0" algn="ctr">
              <a:buNone/>
              <a:defRPr sz="2350"/>
            </a:lvl4pPr>
            <a:lvl5pPr marL="2682301" indent="0" algn="ctr">
              <a:buNone/>
              <a:defRPr sz="2350"/>
            </a:lvl5pPr>
            <a:lvl6pPr marL="3352876" indent="0" algn="ctr">
              <a:buNone/>
              <a:defRPr sz="2350"/>
            </a:lvl6pPr>
            <a:lvl7pPr marL="4023451" indent="0" algn="ctr">
              <a:buNone/>
              <a:defRPr sz="2350"/>
            </a:lvl7pPr>
            <a:lvl8pPr marL="4694027" indent="0" algn="ctr">
              <a:buNone/>
              <a:defRPr sz="2350"/>
            </a:lvl8pPr>
            <a:lvl9pPr marL="5364602" indent="0" algn="ctr">
              <a:buNone/>
              <a:defRPr sz="2350"/>
            </a:lvl9pPr>
          </a:lstStyle>
          <a:p>
            <a:pPr>
              <a:defRPr/>
            </a:pPr>
            <a:r>
              <a:rPr lang="en-US"/>
              <a:t>Click to edit Master subtitle style</a:t>
            </a:r>
          </a:p>
        </p:txBody>
      </p:sp>
      <p:sp>
        <p:nvSpPr>
          <p:cNvPr id="4" name="Date Placeholder 3"/>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0610" y="2507618"/>
            <a:ext cx="13407390" cy="4184014"/>
          </a:xfrm>
        </p:spPr>
        <p:txBody>
          <a:bodyPr anchor="b"/>
          <a:lstStyle>
            <a:lvl1pPr>
              <a:defRPr sz="8800"/>
            </a:lvl1pPr>
          </a:lstStyle>
          <a:p>
            <a:pPr>
              <a:defRPr/>
            </a:pPr>
            <a:r>
              <a:rPr lang="en-US"/>
              <a:t>Click to edit Master title style</a:t>
            </a:r>
          </a:p>
        </p:txBody>
      </p:sp>
      <p:sp>
        <p:nvSpPr>
          <p:cNvPr id="3" name="Text Placeholder 2"/>
          <p:cNvSpPr>
            <a:spLocks noGrp="1"/>
          </p:cNvSpPr>
          <p:nvPr>
            <p:ph type="body" idx="1"/>
          </p:nvPr>
        </p:nvSpPr>
        <p:spPr bwMode="auto">
          <a:xfrm>
            <a:off x="1060610" y="6731215"/>
            <a:ext cx="13407390" cy="2200274"/>
          </a:xfrm>
        </p:spPr>
        <p:txBody>
          <a:bodyPr/>
          <a:lstStyle>
            <a:lvl1pPr marL="0" indent="0">
              <a:buNone/>
              <a:defRPr sz="3500">
                <a:solidFill>
                  <a:schemeClr val="tx1"/>
                </a:solidFill>
              </a:defRPr>
            </a:lvl1pPr>
            <a:lvl2pPr marL="670575" indent="0">
              <a:buNone/>
              <a:defRPr sz="2950">
                <a:solidFill>
                  <a:schemeClr val="tx1">
                    <a:tint val="75000"/>
                  </a:schemeClr>
                </a:solidFill>
              </a:defRPr>
            </a:lvl2pPr>
            <a:lvl3pPr marL="1341150" indent="0">
              <a:buNone/>
              <a:defRPr sz="2650">
                <a:solidFill>
                  <a:schemeClr val="tx1">
                    <a:tint val="75000"/>
                  </a:schemeClr>
                </a:solidFill>
              </a:defRPr>
            </a:lvl3pPr>
            <a:lvl4pPr marL="2011726" indent="0">
              <a:buNone/>
              <a:defRPr sz="2350">
                <a:solidFill>
                  <a:schemeClr val="tx1">
                    <a:tint val="75000"/>
                  </a:schemeClr>
                </a:solidFill>
              </a:defRPr>
            </a:lvl4pPr>
            <a:lvl5pPr marL="2682301" indent="0">
              <a:buNone/>
              <a:defRPr sz="2350">
                <a:solidFill>
                  <a:schemeClr val="tx1">
                    <a:tint val="75000"/>
                  </a:schemeClr>
                </a:solidFill>
              </a:defRPr>
            </a:lvl5pPr>
            <a:lvl6pPr marL="3352876" indent="0">
              <a:buNone/>
              <a:defRPr sz="2350">
                <a:solidFill>
                  <a:schemeClr val="tx1">
                    <a:tint val="75000"/>
                  </a:schemeClr>
                </a:solidFill>
              </a:defRPr>
            </a:lvl6pPr>
            <a:lvl7pPr marL="4023451" indent="0">
              <a:buNone/>
              <a:defRPr sz="2350">
                <a:solidFill>
                  <a:schemeClr val="tx1">
                    <a:tint val="75000"/>
                  </a:schemeClr>
                </a:solidFill>
              </a:defRPr>
            </a:lvl7pPr>
            <a:lvl8pPr marL="4694027" indent="0">
              <a:buNone/>
              <a:defRPr sz="2350">
                <a:solidFill>
                  <a:schemeClr val="tx1">
                    <a:tint val="75000"/>
                  </a:schemeClr>
                </a:solidFill>
              </a:defRPr>
            </a:lvl8pPr>
            <a:lvl9pPr marL="5364602" indent="0">
              <a:buNone/>
              <a:defRPr sz="235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Content Placeholder 2"/>
          <p:cNvSpPr>
            <a:spLocks noGrp="1"/>
          </p:cNvSpPr>
          <p:nvPr>
            <p:ph sz="half" idx="1"/>
          </p:nvPr>
        </p:nvSpPr>
        <p:spPr bwMode="auto">
          <a:xfrm>
            <a:off x="1068705" y="2677584"/>
            <a:ext cx="6606539" cy="63819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Content Placeholder 3"/>
          <p:cNvSpPr>
            <a:spLocks noGrp="1"/>
          </p:cNvSpPr>
          <p:nvPr>
            <p:ph sz="half" idx="2"/>
          </p:nvPr>
        </p:nvSpPr>
        <p:spPr bwMode="auto">
          <a:xfrm>
            <a:off x="7869555" y="2677584"/>
            <a:ext cx="6606539" cy="63819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Date Placeholder 4"/>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70730" y="535519"/>
            <a:ext cx="13407390" cy="1944159"/>
          </a:xfrm>
        </p:spPr>
        <p:txBody>
          <a:bodyPr/>
          <a:lstStyle/>
          <a:p>
            <a:pPr>
              <a:defRPr/>
            </a:pPr>
            <a:r>
              <a:rPr lang="en-US"/>
              <a:t>Click to edit Master title style</a:t>
            </a:r>
          </a:p>
        </p:txBody>
      </p:sp>
      <p:sp>
        <p:nvSpPr>
          <p:cNvPr id="3" name="Text Placeholder 2"/>
          <p:cNvSpPr>
            <a:spLocks noGrp="1"/>
          </p:cNvSpPr>
          <p:nvPr>
            <p:ph type="body" idx="1"/>
          </p:nvPr>
        </p:nvSpPr>
        <p:spPr bwMode="auto">
          <a:xfrm>
            <a:off x="1070731" y="2465706"/>
            <a:ext cx="6576178" cy="1208404"/>
          </a:xfrm>
        </p:spPr>
        <p:txBody>
          <a:bodyPr anchor="b"/>
          <a:lstStyle>
            <a:lvl1pPr marL="0" indent="0">
              <a:buNone/>
              <a:defRPr sz="3500" b="1"/>
            </a:lvl1pPr>
            <a:lvl2pPr marL="670575" indent="0">
              <a:buNone/>
              <a:defRPr sz="2950" b="1"/>
            </a:lvl2pPr>
            <a:lvl3pPr marL="1341150" indent="0">
              <a:buNone/>
              <a:defRPr sz="2650" b="1"/>
            </a:lvl3pPr>
            <a:lvl4pPr marL="2011726" indent="0">
              <a:buNone/>
              <a:defRPr sz="2350" b="1"/>
            </a:lvl4pPr>
            <a:lvl5pPr marL="2682301" indent="0">
              <a:buNone/>
              <a:defRPr sz="2350" b="1"/>
            </a:lvl5pPr>
            <a:lvl6pPr marL="3352876" indent="0">
              <a:buNone/>
              <a:defRPr sz="2350" b="1"/>
            </a:lvl6pPr>
            <a:lvl7pPr marL="4023451" indent="0">
              <a:buNone/>
              <a:defRPr sz="2350" b="1"/>
            </a:lvl7pPr>
            <a:lvl8pPr marL="4694027" indent="0">
              <a:buNone/>
              <a:defRPr sz="2350" b="1"/>
            </a:lvl8pPr>
            <a:lvl9pPr marL="5364602" indent="0">
              <a:buNone/>
              <a:defRPr sz="235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1070731" y="3674110"/>
            <a:ext cx="6576178" cy="54040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5" name="Text Placeholder 4"/>
          <p:cNvSpPr>
            <a:spLocks noGrp="1"/>
          </p:cNvSpPr>
          <p:nvPr>
            <p:ph type="body" sz="quarter" idx="3"/>
          </p:nvPr>
        </p:nvSpPr>
        <p:spPr bwMode="auto">
          <a:xfrm>
            <a:off x="7869556" y="2465706"/>
            <a:ext cx="6608565" cy="1208404"/>
          </a:xfrm>
        </p:spPr>
        <p:txBody>
          <a:bodyPr anchor="b"/>
          <a:lstStyle>
            <a:lvl1pPr marL="0" indent="0">
              <a:buNone/>
              <a:defRPr sz="3500" b="1"/>
            </a:lvl1pPr>
            <a:lvl2pPr marL="670575" indent="0">
              <a:buNone/>
              <a:defRPr sz="2950" b="1"/>
            </a:lvl2pPr>
            <a:lvl3pPr marL="1341150" indent="0">
              <a:buNone/>
              <a:defRPr sz="2650" b="1"/>
            </a:lvl3pPr>
            <a:lvl4pPr marL="2011726" indent="0">
              <a:buNone/>
              <a:defRPr sz="2350" b="1"/>
            </a:lvl4pPr>
            <a:lvl5pPr marL="2682301" indent="0">
              <a:buNone/>
              <a:defRPr sz="2350" b="1"/>
            </a:lvl5pPr>
            <a:lvl6pPr marL="3352876" indent="0">
              <a:buNone/>
              <a:defRPr sz="2350" b="1"/>
            </a:lvl6pPr>
            <a:lvl7pPr marL="4023451" indent="0">
              <a:buNone/>
              <a:defRPr sz="2350" b="1"/>
            </a:lvl7pPr>
            <a:lvl8pPr marL="4694027" indent="0">
              <a:buNone/>
              <a:defRPr sz="2350" b="1"/>
            </a:lvl8pPr>
            <a:lvl9pPr marL="5364602" indent="0">
              <a:buNone/>
              <a:defRPr sz="235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7869556" y="3674110"/>
            <a:ext cx="6608565" cy="54040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 name="Date Placeholder 6"/>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Date Placeholder 2"/>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60609" y="2507617"/>
            <a:ext cx="13407390" cy="4184014"/>
          </a:xfrm>
        </p:spPr>
        <p:txBody>
          <a:bodyPr anchor="b"/>
          <a:lstStyle>
            <a:lvl1pPr>
              <a:defRPr sz="7650"/>
            </a:lvl1pPr>
          </a:lstStyle>
          <a:p>
            <a:pPr>
              <a:defRPr/>
            </a:pPr>
            <a:r>
              <a:rPr lang="en-US"/>
              <a:t>Click to edit Master title style</a:t>
            </a:r>
            <a:endParaRPr/>
          </a:p>
        </p:txBody>
      </p:sp>
      <p:sp>
        <p:nvSpPr>
          <p:cNvPr id="3" name="Text Placeholder 2"/>
          <p:cNvSpPr>
            <a:spLocks noGrp="1"/>
          </p:cNvSpPr>
          <p:nvPr>
            <p:ph type="body" idx="1"/>
          </p:nvPr>
        </p:nvSpPr>
        <p:spPr bwMode="auto">
          <a:xfrm>
            <a:off x="1060609" y="6731213"/>
            <a:ext cx="13407390" cy="2200274"/>
          </a:xfrm>
        </p:spPr>
        <p:txBody>
          <a:bodyPr/>
          <a:lstStyle>
            <a:lvl1pPr marL="0" indent="0">
              <a:buNone/>
              <a:defRPr sz="3050">
                <a:solidFill>
                  <a:schemeClr val="tx1">
                    <a:tint val="75000"/>
                  </a:schemeClr>
                </a:solidFill>
              </a:defRPr>
            </a:lvl1pPr>
            <a:lvl2pPr marL="582930" indent="0">
              <a:buNone/>
              <a:defRPr sz="2550">
                <a:solidFill>
                  <a:schemeClr val="tx1">
                    <a:tint val="75000"/>
                  </a:schemeClr>
                </a:solidFill>
              </a:defRPr>
            </a:lvl2pPr>
            <a:lvl3pPr marL="1165860" indent="0">
              <a:buNone/>
              <a:defRPr sz="2300">
                <a:solidFill>
                  <a:schemeClr val="tx1">
                    <a:tint val="75000"/>
                  </a:schemeClr>
                </a:solidFill>
              </a:defRPr>
            </a:lvl3pPr>
            <a:lvl4pPr marL="1748790" indent="0">
              <a:buNone/>
              <a:defRPr sz="2050">
                <a:solidFill>
                  <a:schemeClr val="tx1">
                    <a:tint val="75000"/>
                  </a:schemeClr>
                </a:solidFill>
              </a:defRPr>
            </a:lvl4pPr>
            <a:lvl5pPr marL="2331720" indent="0">
              <a:buNone/>
              <a:defRPr sz="2050">
                <a:solidFill>
                  <a:schemeClr val="tx1">
                    <a:tint val="75000"/>
                  </a:schemeClr>
                </a:solidFill>
              </a:defRPr>
            </a:lvl5pPr>
            <a:lvl6pPr marL="2914650" indent="0">
              <a:buNone/>
              <a:defRPr sz="2050">
                <a:solidFill>
                  <a:schemeClr val="tx1">
                    <a:tint val="75000"/>
                  </a:schemeClr>
                </a:solidFill>
              </a:defRPr>
            </a:lvl6pPr>
            <a:lvl7pPr marL="3497580" indent="0">
              <a:buNone/>
              <a:defRPr sz="2050">
                <a:solidFill>
                  <a:schemeClr val="tx1">
                    <a:tint val="75000"/>
                  </a:schemeClr>
                </a:solidFill>
              </a:defRPr>
            </a:lvl7pPr>
            <a:lvl8pPr marL="4080510" indent="0">
              <a:buNone/>
              <a:defRPr sz="2050">
                <a:solidFill>
                  <a:schemeClr val="tx1">
                    <a:tint val="75000"/>
                  </a:schemeClr>
                </a:solidFill>
              </a:defRPr>
            </a:lvl8pPr>
            <a:lvl9pPr marL="4663440" indent="0">
              <a:buNone/>
              <a:defRPr sz="205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70730" y="670560"/>
            <a:ext cx="5013603" cy="2346960"/>
          </a:xfrm>
        </p:spPr>
        <p:txBody>
          <a:bodyPr anchor="b"/>
          <a:lstStyle>
            <a:lvl1pPr>
              <a:defRPr sz="4700"/>
            </a:lvl1pPr>
          </a:lstStyle>
          <a:p>
            <a:pPr>
              <a:defRPr/>
            </a:pPr>
            <a:r>
              <a:rPr lang="en-US"/>
              <a:t>Click to edit Master title style</a:t>
            </a:r>
          </a:p>
        </p:txBody>
      </p:sp>
      <p:sp>
        <p:nvSpPr>
          <p:cNvPr id="3" name="Content Placeholder 2"/>
          <p:cNvSpPr>
            <a:spLocks noGrp="1"/>
          </p:cNvSpPr>
          <p:nvPr>
            <p:ph idx="1"/>
          </p:nvPr>
        </p:nvSpPr>
        <p:spPr bwMode="auto">
          <a:xfrm>
            <a:off x="6608565" y="1448226"/>
            <a:ext cx="7869555" cy="7147983"/>
          </a:xfrm>
        </p:spPr>
        <p:txBody>
          <a:bodyPr/>
          <a:lstStyle>
            <a:lvl1pPr>
              <a:defRPr sz="4700"/>
            </a:lvl1pPr>
            <a:lvl2pPr>
              <a:defRPr sz="4100"/>
            </a:lvl2pPr>
            <a:lvl3pPr>
              <a:defRPr sz="3500"/>
            </a:lvl3pPr>
            <a:lvl4pPr>
              <a:defRPr sz="2950"/>
            </a:lvl4pPr>
            <a:lvl5pPr>
              <a:defRPr sz="2950"/>
            </a:lvl5pPr>
            <a:lvl6pPr>
              <a:defRPr sz="2950"/>
            </a:lvl6pPr>
            <a:lvl7pPr>
              <a:defRPr sz="2950"/>
            </a:lvl7pPr>
            <a:lvl8pPr>
              <a:defRPr sz="2950"/>
            </a:lvl8pPr>
            <a:lvl9pPr>
              <a:defRPr sz="295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Text Placeholder 3"/>
          <p:cNvSpPr>
            <a:spLocks noGrp="1"/>
          </p:cNvSpPr>
          <p:nvPr>
            <p:ph type="body" sz="half" idx="2"/>
          </p:nvPr>
        </p:nvSpPr>
        <p:spPr bwMode="auto">
          <a:xfrm>
            <a:off x="1070730" y="3017519"/>
            <a:ext cx="5013603" cy="5590329"/>
          </a:xfrm>
        </p:spPr>
        <p:txBody>
          <a:bodyPr/>
          <a:lstStyle>
            <a:lvl1pPr marL="0" indent="0">
              <a:buNone/>
              <a:defRPr sz="2350"/>
            </a:lvl1pPr>
            <a:lvl2pPr marL="670575" indent="0">
              <a:buNone/>
              <a:defRPr sz="2050"/>
            </a:lvl2pPr>
            <a:lvl3pPr marL="1341150" indent="0">
              <a:buNone/>
              <a:defRPr sz="1750"/>
            </a:lvl3pPr>
            <a:lvl4pPr marL="2011726" indent="0">
              <a:buNone/>
              <a:defRPr sz="1450"/>
            </a:lvl4pPr>
            <a:lvl5pPr marL="2682301" indent="0">
              <a:buNone/>
              <a:defRPr sz="1450"/>
            </a:lvl5pPr>
            <a:lvl6pPr marL="3352876" indent="0">
              <a:buNone/>
              <a:defRPr sz="1450"/>
            </a:lvl6pPr>
            <a:lvl7pPr marL="4023451" indent="0">
              <a:buNone/>
              <a:defRPr sz="1450"/>
            </a:lvl7pPr>
            <a:lvl8pPr marL="4694027" indent="0">
              <a:buNone/>
              <a:defRPr sz="1450"/>
            </a:lvl8pPr>
            <a:lvl9pPr marL="5364602" indent="0">
              <a:buNone/>
              <a:defRPr sz="145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70730" y="670560"/>
            <a:ext cx="5013603" cy="2346960"/>
          </a:xfrm>
        </p:spPr>
        <p:txBody>
          <a:bodyPr anchor="b"/>
          <a:lstStyle>
            <a:lvl1pPr>
              <a:defRPr sz="4700"/>
            </a:lvl1pPr>
          </a:lstStyle>
          <a:p>
            <a:pPr>
              <a:defRPr/>
            </a:pPr>
            <a:r>
              <a:rPr lang="en-US"/>
              <a:t>Click to edit Master title style</a:t>
            </a:r>
          </a:p>
        </p:txBody>
      </p:sp>
      <p:sp>
        <p:nvSpPr>
          <p:cNvPr id="3" name="Picture Placeholder 2"/>
          <p:cNvSpPr>
            <a:spLocks noGrp="1" noChangeAspect="1"/>
          </p:cNvSpPr>
          <p:nvPr>
            <p:ph type="pic" idx="1"/>
          </p:nvPr>
        </p:nvSpPr>
        <p:spPr bwMode="auto">
          <a:xfrm>
            <a:off x="6608565" y="1448226"/>
            <a:ext cx="7869555" cy="7147983"/>
          </a:xfrm>
        </p:spPr>
        <p:txBody>
          <a:bodyPr anchor="t"/>
          <a:lstStyle>
            <a:lvl1pPr marL="0" indent="0">
              <a:buNone/>
              <a:defRPr sz="4700"/>
            </a:lvl1pPr>
            <a:lvl2pPr marL="670575" indent="0">
              <a:buNone/>
              <a:defRPr sz="4100"/>
            </a:lvl2pPr>
            <a:lvl3pPr marL="1341150" indent="0">
              <a:buNone/>
              <a:defRPr sz="3500"/>
            </a:lvl3pPr>
            <a:lvl4pPr marL="2011726" indent="0">
              <a:buNone/>
              <a:defRPr sz="2950"/>
            </a:lvl4pPr>
            <a:lvl5pPr marL="2682301" indent="0">
              <a:buNone/>
              <a:defRPr sz="2950"/>
            </a:lvl5pPr>
            <a:lvl6pPr marL="3352876" indent="0">
              <a:buNone/>
              <a:defRPr sz="2950"/>
            </a:lvl6pPr>
            <a:lvl7pPr marL="4023451" indent="0">
              <a:buNone/>
              <a:defRPr sz="2950"/>
            </a:lvl7pPr>
            <a:lvl8pPr marL="4694027" indent="0">
              <a:buNone/>
              <a:defRPr sz="2950"/>
            </a:lvl8pPr>
            <a:lvl9pPr marL="5364602" indent="0">
              <a:buNone/>
              <a:defRPr sz="2950"/>
            </a:lvl9pPr>
          </a:lstStyle>
          <a:p>
            <a:pPr>
              <a:defRPr/>
            </a:pPr>
            <a:r>
              <a:rPr lang="en-US"/>
              <a:t>Click icon to add picture</a:t>
            </a:r>
          </a:p>
        </p:txBody>
      </p:sp>
      <p:sp>
        <p:nvSpPr>
          <p:cNvPr id="4" name="Text Placeholder 3"/>
          <p:cNvSpPr>
            <a:spLocks noGrp="1"/>
          </p:cNvSpPr>
          <p:nvPr>
            <p:ph type="body" sz="half" idx="2"/>
          </p:nvPr>
        </p:nvSpPr>
        <p:spPr bwMode="auto">
          <a:xfrm>
            <a:off x="1070730" y="3017519"/>
            <a:ext cx="5013603" cy="5590329"/>
          </a:xfrm>
        </p:spPr>
        <p:txBody>
          <a:bodyPr/>
          <a:lstStyle>
            <a:lvl1pPr marL="0" indent="0">
              <a:buNone/>
              <a:defRPr sz="2350"/>
            </a:lvl1pPr>
            <a:lvl2pPr marL="670575" indent="0">
              <a:buNone/>
              <a:defRPr sz="2050"/>
            </a:lvl2pPr>
            <a:lvl3pPr marL="1341150" indent="0">
              <a:buNone/>
              <a:defRPr sz="1750"/>
            </a:lvl3pPr>
            <a:lvl4pPr marL="2011726" indent="0">
              <a:buNone/>
              <a:defRPr sz="1450"/>
            </a:lvl4pPr>
            <a:lvl5pPr marL="2682301" indent="0">
              <a:buNone/>
              <a:defRPr sz="1450"/>
            </a:lvl5pPr>
            <a:lvl6pPr marL="3352876" indent="0">
              <a:buNone/>
              <a:defRPr sz="1450"/>
            </a:lvl6pPr>
            <a:lvl7pPr marL="4023451" indent="0">
              <a:buNone/>
              <a:defRPr sz="1450"/>
            </a:lvl7pPr>
            <a:lvl8pPr marL="4694027" indent="0">
              <a:buNone/>
              <a:defRPr sz="1450"/>
            </a:lvl8pPr>
            <a:lvl9pPr marL="5364602" indent="0">
              <a:buNone/>
              <a:defRPr sz="145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11124248" y="535517"/>
            <a:ext cx="3351848" cy="8524029"/>
          </a:xfrm>
        </p:spPr>
        <p:txBody>
          <a:bodyPr vert="eaVert"/>
          <a:lstStyle/>
          <a:p>
            <a:pPr>
              <a:defRPr/>
            </a:pPr>
            <a:r>
              <a:rPr lang="en-US"/>
              <a:t>Click to edit Master title style</a:t>
            </a:r>
          </a:p>
        </p:txBody>
      </p:sp>
      <p:sp>
        <p:nvSpPr>
          <p:cNvPr id="3" name="Vertical Text Placeholder 2"/>
          <p:cNvSpPr>
            <a:spLocks noGrp="1"/>
          </p:cNvSpPr>
          <p:nvPr>
            <p:ph type="body" orient="vert" idx="1"/>
          </p:nvPr>
        </p:nvSpPr>
        <p:spPr bwMode="auto">
          <a:xfrm>
            <a:off x="1068706" y="535517"/>
            <a:ext cx="9861233" cy="8524029"/>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10"/>
          </p:nvPr>
        </p:nvSpPr>
        <p:spPr bwMode="auto"/>
        <p:txBody>
          <a:bodyPr/>
          <a:lstStyle/>
          <a:p>
            <a:pPr>
              <a:defRPr/>
            </a:pPr>
            <a:fld id="{5D3CF34A-6AF1-4C9F-AB9A-C6314C025A9E}" type="datetimeFigureOut">
              <a:rPr lang="en-US"/>
              <a:t>10/14/2024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D6D99020-B6AD-48F6-A6C0-8DD75ABD428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1068705" y="2677584"/>
            <a:ext cx="6606539" cy="63819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7869555" y="2677584"/>
            <a:ext cx="6606539" cy="63819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70730" y="535517"/>
            <a:ext cx="13407390" cy="1944159"/>
          </a:xfr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1070731" y="2465706"/>
            <a:ext cx="6576178" cy="1208404"/>
          </a:xfrm>
        </p:spPr>
        <p:txBody>
          <a:bodyPr anchor="b"/>
          <a:lstStyle>
            <a:lvl1pPr marL="0" indent="0">
              <a:buNone/>
              <a:defRPr sz="3050" b="1"/>
            </a:lvl1pPr>
            <a:lvl2pPr marL="582930" indent="0">
              <a:buNone/>
              <a:defRPr sz="2550" b="1"/>
            </a:lvl2pPr>
            <a:lvl3pPr marL="1165860" indent="0">
              <a:buNone/>
              <a:defRPr sz="2300" b="1"/>
            </a:lvl3pPr>
            <a:lvl4pPr marL="1748790" indent="0">
              <a:buNone/>
              <a:defRPr sz="2050" b="1"/>
            </a:lvl4pPr>
            <a:lvl5pPr marL="2331720" indent="0">
              <a:buNone/>
              <a:defRPr sz="2050" b="1"/>
            </a:lvl5pPr>
            <a:lvl6pPr marL="2914650" indent="0">
              <a:buNone/>
              <a:defRPr sz="2050" b="1"/>
            </a:lvl6pPr>
            <a:lvl7pPr marL="3497580" indent="0">
              <a:buNone/>
              <a:defRPr sz="2050" b="1"/>
            </a:lvl7pPr>
            <a:lvl8pPr marL="4080510" indent="0">
              <a:buNone/>
              <a:defRPr sz="2050" b="1"/>
            </a:lvl8pPr>
            <a:lvl9pPr marL="4663440" indent="0">
              <a:buNone/>
              <a:defRPr sz="205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1070731" y="3674110"/>
            <a:ext cx="6576178" cy="54040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7869555" y="2465706"/>
            <a:ext cx="6608565" cy="1208404"/>
          </a:xfrm>
        </p:spPr>
        <p:txBody>
          <a:bodyPr anchor="b"/>
          <a:lstStyle>
            <a:lvl1pPr marL="0" indent="0">
              <a:buNone/>
              <a:defRPr sz="3050" b="1"/>
            </a:lvl1pPr>
            <a:lvl2pPr marL="582930" indent="0">
              <a:buNone/>
              <a:defRPr sz="2550" b="1"/>
            </a:lvl2pPr>
            <a:lvl3pPr marL="1165860" indent="0">
              <a:buNone/>
              <a:defRPr sz="2300" b="1"/>
            </a:lvl3pPr>
            <a:lvl4pPr marL="1748790" indent="0">
              <a:buNone/>
              <a:defRPr sz="2050" b="1"/>
            </a:lvl4pPr>
            <a:lvl5pPr marL="2331720" indent="0">
              <a:buNone/>
              <a:defRPr sz="2050" b="1"/>
            </a:lvl5pPr>
            <a:lvl6pPr marL="2914650" indent="0">
              <a:buNone/>
              <a:defRPr sz="2050" b="1"/>
            </a:lvl6pPr>
            <a:lvl7pPr marL="3497580" indent="0">
              <a:buNone/>
              <a:defRPr sz="2050" b="1"/>
            </a:lvl7pPr>
            <a:lvl8pPr marL="4080510" indent="0">
              <a:buNone/>
              <a:defRPr sz="2050" b="1"/>
            </a:lvl8pPr>
            <a:lvl9pPr marL="4663440" indent="0">
              <a:buNone/>
              <a:defRPr sz="205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7869555" y="3674110"/>
            <a:ext cx="6608565" cy="540406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Date Placeholder 2"/>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70730" y="670560"/>
            <a:ext cx="5013602" cy="2346960"/>
          </a:xfrm>
        </p:spPr>
        <p:txBody>
          <a:bodyPr anchor="b"/>
          <a:lstStyle>
            <a:lvl1pPr>
              <a:defRPr sz="4100"/>
            </a:lvl1pPr>
          </a:lstStyle>
          <a:p>
            <a:pPr>
              <a:defRPr/>
            </a:pPr>
            <a:r>
              <a:rPr lang="en-US"/>
              <a:t>Click to edit Master title style</a:t>
            </a:r>
            <a:endParaRPr/>
          </a:p>
        </p:txBody>
      </p:sp>
      <p:sp>
        <p:nvSpPr>
          <p:cNvPr id="3" name="Content Placeholder 2"/>
          <p:cNvSpPr>
            <a:spLocks noGrp="1"/>
          </p:cNvSpPr>
          <p:nvPr>
            <p:ph idx="1"/>
          </p:nvPr>
        </p:nvSpPr>
        <p:spPr bwMode="auto">
          <a:xfrm>
            <a:off x="6608565" y="1448224"/>
            <a:ext cx="7869555" cy="7147983"/>
          </a:xfrm>
        </p:spPr>
        <p:txBody>
          <a:bodyPr/>
          <a:lstStyle>
            <a:lvl1pPr>
              <a:defRPr sz="4100"/>
            </a:lvl1pPr>
            <a:lvl2pPr>
              <a:defRPr sz="3550"/>
            </a:lvl2pPr>
            <a:lvl3pPr>
              <a:defRPr sz="3050"/>
            </a:lvl3pPr>
            <a:lvl4pPr>
              <a:defRPr sz="2550"/>
            </a:lvl4pPr>
            <a:lvl5pPr>
              <a:defRPr sz="2550"/>
            </a:lvl5pPr>
            <a:lvl6pPr>
              <a:defRPr sz="2550"/>
            </a:lvl6pPr>
            <a:lvl7pPr>
              <a:defRPr sz="2550"/>
            </a:lvl7pPr>
            <a:lvl8pPr>
              <a:defRPr sz="2550"/>
            </a:lvl8pPr>
            <a:lvl9pPr>
              <a:defRPr sz="255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1070730" y="3017519"/>
            <a:ext cx="5013602" cy="5590329"/>
          </a:xfrm>
        </p:spPr>
        <p:txBody>
          <a:bodyPr/>
          <a:lstStyle>
            <a:lvl1pPr marL="0" indent="0">
              <a:buNone/>
              <a:defRPr sz="2050"/>
            </a:lvl1pPr>
            <a:lvl2pPr marL="582930" indent="0">
              <a:buNone/>
              <a:defRPr sz="1800"/>
            </a:lvl2pPr>
            <a:lvl3pPr marL="1165860" indent="0">
              <a:buNone/>
              <a:defRPr sz="1550"/>
            </a:lvl3pPr>
            <a:lvl4pPr marL="1748790" indent="0">
              <a:buNone/>
              <a:defRPr sz="1300"/>
            </a:lvl4pPr>
            <a:lvl5pPr marL="2331720" indent="0">
              <a:buNone/>
              <a:defRPr sz="1300"/>
            </a:lvl5pPr>
            <a:lvl6pPr marL="2914650" indent="0">
              <a:buNone/>
              <a:defRPr sz="1300"/>
            </a:lvl6pPr>
            <a:lvl7pPr marL="3497580" indent="0">
              <a:buNone/>
              <a:defRPr sz="1300"/>
            </a:lvl7pPr>
            <a:lvl8pPr marL="4080510" indent="0">
              <a:buNone/>
              <a:defRPr sz="1300"/>
            </a:lvl8pPr>
            <a:lvl9pPr marL="4663440" indent="0">
              <a:buNone/>
              <a:defRPr sz="13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070730" y="670560"/>
            <a:ext cx="5013602" cy="2346960"/>
          </a:xfrm>
        </p:spPr>
        <p:txBody>
          <a:bodyPr anchor="b"/>
          <a:lstStyle>
            <a:lvl1pPr>
              <a:defRPr sz="4100"/>
            </a:lvl1pPr>
          </a:lstStyle>
          <a:p>
            <a:pPr>
              <a:defRPr/>
            </a:pPr>
            <a:r>
              <a:rPr lang="en-US"/>
              <a:t>Click to edit Master title style</a:t>
            </a:r>
            <a:endParaRPr/>
          </a:p>
        </p:txBody>
      </p:sp>
      <p:sp>
        <p:nvSpPr>
          <p:cNvPr id="3" name="Picture Placeholder 2"/>
          <p:cNvSpPr>
            <a:spLocks noGrp="1"/>
          </p:cNvSpPr>
          <p:nvPr>
            <p:ph type="pic" idx="1"/>
          </p:nvPr>
        </p:nvSpPr>
        <p:spPr bwMode="auto">
          <a:xfrm>
            <a:off x="6608565" y="1448224"/>
            <a:ext cx="7869555" cy="7147983"/>
          </a:xfrm>
        </p:spPr>
        <p:txBody>
          <a:bodyPr/>
          <a:lstStyle>
            <a:lvl1pPr marL="0" indent="0">
              <a:buNone/>
              <a:defRPr sz="4100"/>
            </a:lvl1pPr>
            <a:lvl2pPr marL="582930" indent="0">
              <a:buNone/>
              <a:defRPr sz="3550"/>
            </a:lvl2pPr>
            <a:lvl3pPr marL="1165860" indent="0">
              <a:buNone/>
              <a:defRPr sz="3050"/>
            </a:lvl3pPr>
            <a:lvl4pPr marL="1748790" indent="0">
              <a:buNone/>
              <a:defRPr sz="2550"/>
            </a:lvl4pPr>
            <a:lvl5pPr marL="2331720" indent="0">
              <a:buNone/>
              <a:defRPr sz="2550"/>
            </a:lvl5pPr>
            <a:lvl6pPr marL="2914650" indent="0">
              <a:buNone/>
              <a:defRPr sz="2550"/>
            </a:lvl6pPr>
            <a:lvl7pPr marL="3497580" indent="0">
              <a:buNone/>
              <a:defRPr sz="2550"/>
            </a:lvl7pPr>
            <a:lvl8pPr marL="4080510" indent="0">
              <a:buNone/>
              <a:defRPr sz="2550"/>
            </a:lvl8pPr>
            <a:lvl9pPr marL="4663440" indent="0">
              <a:buNone/>
              <a:defRPr sz="2550"/>
            </a:lvl9pPr>
          </a:lstStyle>
          <a:p>
            <a:pPr>
              <a:defRPr/>
            </a:pPr>
            <a:endParaRPr lang="en-US"/>
          </a:p>
        </p:txBody>
      </p:sp>
      <p:sp>
        <p:nvSpPr>
          <p:cNvPr id="4" name="Text Placeholder 3"/>
          <p:cNvSpPr>
            <a:spLocks noGrp="1"/>
          </p:cNvSpPr>
          <p:nvPr>
            <p:ph type="body" sz="half" idx="2"/>
          </p:nvPr>
        </p:nvSpPr>
        <p:spPr bwMode="auto">
          <a:xfrm>
            <a:off x="1070730" y="3017519"/>
            <a:ext cx="5013602" cy="5590329"/>
          </a:xfrm>
        </p:spPr>
        <p:txBody>
          <a:bodyPr/>
          <a:lstStyle>
            <a:lvl1pPr marL="0" indent="0">
              <a:buNone/>
              <a:defRPr sz="2050"/>
            </a:lvl1pPr>
            <a:lvl2pPr marL="582930" indent="0">
              <a:buNone/>
              <a:defRPr sz="1800"/>
            </a:lvl2pPr>
            <a:lvl3pPr marL="1165860" indent="0">
              <a:buNone/>
              <a:defRPr sz="1550"/>
            </a:lvl3pPr>
            <a:lvl4pPr marL="1748790" indent="0">
              <a:buNone/>
              <a:defRPr sz="1300"/>
            </a:lvl4pPr>
            <a:lvl5pPr marL="2331720" indent="0">
              <a:buNone/>
              <a:defRPr sz="1300"/>
            </a:lvl5pPr>
            <a:lvl6pPr marL="2914650" indent="0">
              <a:buNone/>
              <a:defRPr sz="1300"/>
            </a:lvl6pPr>
            <a:lvl7pPr marL="3497580" indent="0">
              <a:buNone/>
              <a:defRPr sz="1300"/>
            </a:lvl7pPr>
            <a:lvl8pPr marL="4080510" indent="0">
              <a:buNone/>
              <a:defRPr sz="1300"/>
            </a:lvl8pPr>
            <a:lvl9pPr marL="4663440" indent="0">
              <a:buNone/>
              <a:defRPr sz="13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D3AF0396-16DD-9945-8615-FFEEB2CF3DA6}" type="datetimeFigureOut">
              <a:rPr lang="en-US"/>
              <a:t>10/14/2024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78F51D61-0460-1F4E-9C43-EBA26793A5A2}"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1068705" y="535517"/>
            <a:ext cx="13407390" cy="1944159"/>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1068705" y="2677584"/>
            <a:ext cx="13407390" cy="6381962"/>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a:off x="1068705" y="9322647"/>
            <a:ext cx="3497580" cy="535517"/>
          </a:xfrm>
          <a:prstGeom prst="rect">
            <a:avLst/>
          </a:prstGeom>
        </p:spPr>
        <p:txBody>
          <a:bodyPr vert="horz" lIns="91440" tIns="45720" rIns="91440" bIns="45720" rtlCol="0" anchor="ctr"/>
          <a:lstStyle>
            <a:lvl1pPr algn="l">
              <a:defRPr sz="1550">
                <a:solidFill>
                  <a:schemeClr val="tx1">
                    <a:tint val="75000"/>
                  </a:schemeClr>
                </a:solidFill>
              </a:defRPr>
            </a:lvl1pPr>
          </a:lstStyle>
          <a:p>
            <a:pPr>
              <a:defRPr/>
            </a:pPr>
            <a:fld id="{5D3CF34A-6AF1-4C9F-AB9A-C6314C025A9E}" type="datetimeFigureOut">
              <a:rPr lang="en-US"/>
              <a:t>10/14/2024</a:t>
            </a:fld>
            <a:endParaRPr lang="en-US"/>
          </a:p>
        </p:txBody>
      </p:sp>
      <p:sp>
        <p:nvSpPr>
          <p:cNvPr id="5" name="Footer Placeholder 4"/>
          <p:cNvSpPr>
            <a:spLocks noGrp="1"/>
          </p:cNvSpPr>
          <p:nvPr>
            <p:ph type="ftr" sz="quarter" idx="3"/>
          </p:nvPr>
        </p:nvSpPr>
        <p:spPr bwMode="auto">
          <a:xfrm>
            <a:off x="5149215" y="9322647"/>
            <a:ext cx="5246370" cy="535517"/>
          </a:xfrm>
          <a:prstGeom prst="rect">
            <a:avLst/>
          </a:prstGeom>
        </p:spPr>
        <p:txBody>
          <a:bodyPr vert="horz" lIns="91440" tIns="45720" rIns="91440" bIns="45720" rtlCol="0" anchor="ctr"/>
          <a:lstStyle>
            <a:lvl1pPr algn="ctr">
              <a:defRPr sz="15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10978515" y="9322647"/>
            <a:ext cx="3497580" cy="535517"/>
          </a:xfrm>
          <a:prstGeom prst="rect">
            <a:avLst/>
          </a:prstGeom>
        </p:spPr>
        <p:txBody>
          <a:bodyPr vert="horz" lIns="91440" tIns="45720" rIns="91440" bIns="45720" rtlCol="0" anchor="ctr"/>
          <a:lstStyle>
            <a:lvl1pPr algn="r">
              <a:defRPr sz="1550">
                <a:solidFill>
                  <a:schemeClr val="tx1">
                    <a:tint val="75000"/>
                  </a:schemeClr>
                </a:solidFill>
              </a:defRPr>
            </a:lvl1pPr>
          </a:lstStyle>
          <a:p>
            <a:pPr>
              <a:defRPr/>
            </a:pPr>
            <a:fld id="{D6D99020-B6AD-48F6-A6C0-8DD75ABD428B}"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165860">
        <a:lnSpc>
          <a:spcPct val="90000"/>
        </a:lnSpc>
        <a:spcBef>
          <a:spcPts val="0"/>
        </a:spcBef>
        <a:buNone/>
        <a:defRPr sz="5600">
          <a:solidFill>
            <a:schemeClr val="tx1"/>
          </a:solidFill>
          <a:latin typeface="+mj-lt"/>
          <a:ea typeface="+mj-ea"/>
          <a:cs typeface="+mj-cs"/>
        </a:defRPr>
      </a:lvl1pPr>
    </p:titleStyle>
    <p:bodyStyle>
      <a:lvl1pPr marL="291465" indent="-291465" algn="l" defTabSz="1165860">
        <a:lnSpc>
          <a:spcPct val="90000"/>
        </a:lnSpc>
        <a:spcBef>
          <a:spcPts val="1275"/>
        </a:spcBef>
        <a:buFont typeface="Arial"/>
        <a:buChar char="•"/>
        <a:defRPr sz="3550">
          <a:solidFill>
            <a:schemeClr val="tx1"/>
          </a:solidFill>
          <a:latin typeface="+mn-lt"/>
          <a:ea typeface="+mn-ea"/>
          <a:cs typeface="+mn-cs"/>
        </a:defRPr>
      </a:lvl1pPr>
      <a:lvl2pPr marL="874395" indent="-291465" algn="l" defTabSz="1165860">
        <a:lnSpc>
          <a:spcPct val="90000"/>
        </a:lnSpc>
        <a:spcBef>
          <a:spcPts val="638"/>
        </a:spcBef>
        <a:buFont typeface="Arial"/>
        <a:buChar char="•"/>
        <a:defRPr sz="3050">
          <a:solidFill>
            <a:schemeClr val="tx1"/>
          </a:solidFill>
          <a:latin typeface="+mn-lt"/>
          <a:ea typeface="+mn-ea"/>
          <a:cs typeface="+mn-cs"/>
        </a:defRPr>
      </a:lvl2pPr>
      <a:lvl3pPr marL="1457325" indent="-291465" algn="l" defTabSz="1165860">
        <a:lnSpc>
          <a:spcPct val="90000"/>
        </a:lnSpc>
        <a:spcBef>
          <a:spcPts val="638"/>
        </a:spcBef>
        <a:buFont typeface="Arial"/>
        <a:buChar char="•"/>
        <a:defRPr sz="2550">
          <a:solidFill>
            <a:schemeClr val="tx1"/>
          </a:solidFill>
          <a:latin typeface="+mn-lt"/>
          <a:ea typeface="+mn-ea"/>
          <a:cs typeface="+mn-cs"/>
        </a:defRPr>
      </a:lvl3pPr>
      <a:lvl4pPr marL="2040255" indent="-291465" algn="l" defTabSz="1165860">
        <a:lnSpc>
          <a:spcPct val="90000"/>
        </a:lnSpc>
        <a:spcBef>
          <a:spcPts val="638"/>
        </a:spcBef>
        <a:buFont typeface="Arial"/>
        <a:buChar char="•"/>
        <a:defRPr sz="2300">
          <a:solidFill>
            <a:schemeClr val="tx1"/>
          </a:solidFill>
          <a:latin typeface="+mn-lt"/>
          <a:ea typeface="+mn-ea"/>
          <a:cs typeface="+mn-cs"/>
        </a:defRPr>
      </a:lvl4pPr>
      <a:lvl5pPr marL="2623185" indent="-291465" algn="l" defTabSz="1165860">
        <a:lnSpc>
          <a:spcPct val="90000"/>
        </a:lnSpc>
        <a:spcBef>
          <a:spcPts val="638"/>
        </a:spcBef>
        <a:buFont typeface="Arial"/>
        <a:buChar char="•"/>
        <a:defRPr sz="2300">
          <a:solidFill>
            <a:schemeClr val="tx1"/>
          </a:solidFill>
          <a:latin typeface="+mn-lt"/>
          <a:ea typeface="+mn-ea"/>
          <a:cs typeface="+mn-cs"/>
        </a:defRPr>
      </a:lvl5pPr>
      <a:lvl6pPr marL="3206115" indent="-291465" algn="l" defTabSz="1165860">
        <a:lnSpc>
          <a:spcPct val="90000"/>
        </a:lnSpc>
        <a:spcBef>
          <a:spcPts val="638"/>
        </a:spcBef>
        <a:buFont typeface="Arial"/>
        <a:buChar char="•"/>
        <a:defRPr sz="2300">
          <a:solidFill>
            <a:schemeClr val="tx1"/>
          </a:solidFill>
          <a:latin typeface="+mn-lt"/>
          <a:ea typeface="+mn-ea"/>
          <a:cs typeface="+mn-cs"/>
        </a:defRPr>
      </a:lvl6pPr>
      <a:lvl7pPr marL="3789045" indent="-291465" algn="l" defTabSz="1165860">
        <a:lnSpc>
          <a:spcPct val="90000"/>
        </a:lnSpc>
        <a:spcBef>
          <a:spcPts val="638"/>
        </a:spcBef>
        <a:buFont typeface="Arial"/>
        <a:buChar char="•"/>
        <a:defRPr sz="2300">
          <a:solidFill>
            <a:schemeClr val="tx1"/>
          </a:solidFill>
          <a:latin typeface="+mn-lt"/>
          <a:ea typeface="+mn-ea"/>
          <a:cs typeface="+mn-cs"/>
        </a:defRPr>
      </a:lvl7pPr>
      <a:lvl8pPr marL="4371975" indent="-291465" algn="l" defTabSz="1165860">
        <a:lnSpc>
          <a:spcPct val="90000"/>
        </a:lnSpc>
        <a:spcBef>
          <a:spcPts val="638"/>
        </a:spcBef>
        <a:buFont typeface="Arial"/>
        <a:buChar char="•"/>
        <a:defRPr sz="2300">
          <a:solidFill>
            <a:schemeClr val="tx1"/>
          </a:solidFill>
          <a:latin typeface="+mn-lt"/>
          <a:ea typeface="+mn-ea"/>
          <a:cs typeface="+mn-cs"/>
        </a:defRPr>
      </a:lvl8pPr>
      <a:lvl9pPr marL="4954905" indent="-291465" algn="l" defTabSz="1165860">
        <a:lnSpc>
          <a:spcPct val="90000"/>
        </a:lnSpc>
        <a:spcBef>
          <a:spcPts val="638"/>
        </a:spcBef>
        <a:buFont typeface="Arial"/>
        <a:buChar char="•"/>
        <a:defRPr sz="2300">
          <a:solidFill>
            <a:schemeClr val="tx1"/>
          </a:solidFill>
          <a:latin typeface="+mn-lt"/>
          <a:ea typeface="+mn-ea"/>
          <a:cs typeface="+mn-cs"/>
        </a:defRPr>
      </a:lvl9pPr>
    </p:bodyStyle>
    <p:otherStyle>
      <a:defPPr>
        <a:defRPr lang="en-US"/>
      </a:defPPr>
      <a:lvl1pPr marL="0" algn="l" defTabSz="1165860">
        <a:defRPr sz="2300">
          <a:solidFill>
            <a:schemeClr val="tx1"/>
          </a:solidFill>
          <a:latin typeface="+mn-lt"/>
          <a:ea typeface="+mn-ea"/>
          <a:cs typeface="+mn-cs"/>
        </a:defRPr>
      </a:lvl1pPr>
      <a:lvl2pPr marL="582930" algn="l" defTabSz="1165860">
        <a:defRPr sz="2300">
          <a:solidFill>
            <a:schemeClr val="tx1"/>
          </a:solidFill>
          <a:latin typeface="+mn-lt"/>
          <a:ea typeface="+mn-ea"/>
          <a:cs typeface="+mn-cs"/>
        </a:defRPr>
      </a:lvl2pPr>
      <a:lvl3pPr marL="1165860" algn="l" defTabSz="1165860">
        <a:defRPr sz="2300">
          <a:solidFill>
            <a:schemeClr val="tx1"/>
          </a:solidFill>
          <a:latin typeface="+mn-lt"/>
          <a:ea typeface="+mn-ea"/>
          <a:cs typeface="+mn-cs"/>
        </a:defRPr>
      </a:lvl3pPr>
      <a:lvl4pPr marL="1748790" algn="l" defTabSz="1165860">
        <a:defRPr sz="2300">
          <a:solidFill>
            <a:schemeClr val="tx1"/>
          </a:solidFill>
          <a:latin typeface="+mn-lt"/>
          <a:ea typeface="+mn-ea"/>
          <a:cs typeface="+mn-cs"/>
        </a:defRPr>
      </a:lvl4pPr>
      <a:lvl5pPr marL="2331720" algn="l" defTabSz="1165860">
        <a:defRPr sz="2300">
          <a:solidFill>
            <a:schemeClr val="tx1"/>
          </a:solidFill>
          <a:latin typeface="+mn-lt"/>
          <a:ea typeface="+mn-ea"/>
          <a:cs typeface="+mn-cs"/>
        </a:defRPr>
      </a:lvl5pPr>
      <a:lvl6pPr marL="2914650" algn="l" defTabSz="1165860">
        <a:defRPr sz="2300">
          <a:solidFill>
            <a:schemeClr val="tx1"/>
          </a:solidFill>
          <a:latin typeface="+mn-lt"/>
          <a:ea typeface="+mn-ea"/>
          <a:cs typeface="+mn-cs"/>
        </a:defRPr>
      </a:lvl6pPr>
      <a:lvl7pPr marL="3497580" algn="l" defTabSz="1165860">
        <a:defRPr sz="2300">
          <a:solidFill>
            <a:schemeClr val="tx1"/>
          </a:solidFill>
          <a:latin typeface="+mn-lt"/>
          <a:ea typeface="+mn-ea"/>
          <a:cs typeface="+mn-cs"/>
        </a:defRPr>
      </a:lvl7pPr>
      <a:lvl8pPr marL="4080510" algn="l" defTabSz="1165860">
        <a:defRPr sz="2300">
          <a:solidFill>
            <a:schemeClr val="tx1"/>
          </a:solidFill>
          <a:latin typeface="+mn-lt"/>
          <a:ea typeface="+mn-ea"/>
          <a:cs typeface="+mn-cs"/>
        </a:defRPr>
      </a:lvl8pPr>
      <a:lvl9pPr marL="4663440" algn="l" defTabSz="1165860">
        <a:defRPr sz="23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1068705" y="535517"/>
            <a:ext cx="13407390" cy="1944159"/>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1068705" y="2677584"/>
            <a:ext cx="13407390" cy="6381962"/>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a:off x="1068705" y="9322647"/>
            <a:ext cx="3497580" cy="535517"/>
          </a:xfrm>
          <a:prstGeom prst="rect">
            <a:avLst/>
          </a:prstGeom>
        </p:spPr>
        <p:txBody>
          <a:bodyPr vert="horz" lIns="91440" tIns="45720" rIns="91440" bIns="45720" rtlCol="0" anchor="ctr"/>
          <a:lstStyle>
            <a:lvl1pPr algn="l">
              <a:defRPr sz="1550">
                <a:solidFill>
                  <a:schemeClr val="tx1">
                    <a:tint val="75000"/>
                  </a:schemeClr>
                </a:solidFill>
              </a:defRPr>
            </a:lvl1pPr>
          </a:lstStyle>
          <a:p>
            <a:pPr>
              <a:defRPr/>
            </a:pPr>
            <a:fld id="{5D3CF34A-6AF1-4C9F-AB9A-C6314C025A9E}" type="datetimeFigureOut">
              <a:rPr lang="en-US"/>
              <a:t>10/14/2024</a:t>
            </a:fld>
            <a:endParaRPr lang="en-US"/>
          </a:p>
        </p:txBody>
      </p:sp>
      <p:sp>
        <p:nvSpPr>
          <p:cNvPr id="5" name="Footer Placeholder 4"/>
          <p:cNvSpPr>
            <a:spLocks noGrp="1"/>
          </p:cNvSpPr>
          <p:nvPr>
            <p:ph type="ftr" sz="quarter" idx="3"/>
          </p:nvPr>
        </p:nvSpPr>
        <p:spPr bwMode="auto">
          <a:xfrm>
            <a:off x="5149215" y="9322647"/>
            <a:ext cx="5246370" cy="535517"/>
          </a:xfrm>
          <a:prstGeom prst="rect">
            <a:avLst/>
          </a:prstGeom>
        </p:spPr>
        <p:txBody>
          <a:bodyPr vert="horz" lIns="91440" tIns="45720" rIns="91440" bIns="45720" rtlCol="0" anchor="ctr"/>
          <a:lstStyle>
            <a:lvl1pPr algn="ctr">
              <a:defRPr sz="15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10978515" y="9322647"/>
            <a:ext cx="3497580" cy="535517"/>
          </a:xfrm>
          <a:prstGeom prst="rect">
            <a:avLst/>
          </a:prstGeom>
        </p:spPr>
        <p:txBody>
          <a:bodyPr vert="horz" lIns="91440" tIns="45720" rIns="91440" bIns="45720" rtlCol="0" anchor="ctr"/>
          <a:lstStyle>
            <a:lvl1pPr algn="r">
              <a:defRPr sz="1550">
                <a:solidFill>
                  <a:schemeClr val="tx1">
                    <a:tint val="75000"/>
                  </a:schemeClr>
                </a:solidFill>
              </a:defRPr>
            </a:lvl1pPr>
          </a:lstStyle>
          <a:p>
            <a:pPr>
              <a:defRPr/>
            </a:pPr>
            <a:fld id="{D6D99020-B6AD-48F6-A6C0-8DD75ABD428B}"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165860">
        <a:lnSpc>
          <a:spcPct val="90000"/>
        </a:lnSpc>
        <a:spcBef>
          <a:spcPts val="0"/>
        </a:spcBef>
        <a:buNone/>
        <a:defRPr sz="5600">
          <a:solidFill>
            <a:schemeClr val="tx1"/>
          </a:solidFill>
          <a:latin typeface="+mj-lt"/>
          <a:ea typeface="+mj-ea"/>
          <a:cs typeface="+mj-cs"/>
        </a:defRPr>
      </a:lvl1pPr>
    </p:titleStyle>
    <p:bodyStyle>
      <a:lvl1pPr marL="291465" indent="-291465" algn="l" defTabSz="1165860">
        <a:lnSpc>
          <a:spcPct val="90000"/>
        </a:lnSpc>
        <a:spcBef>
          <a:spcPts val="1275"/>
        </a:spcBef>
        <a:buFont typeface="Arial"/>
        <a:buChar char="•"/>
        <a:defRPr sz="3550">
          <a:solidFill>
            <a:schemeClr val="tx1"/>
          </a:solidFill>
          <a:latin typeface="+mn-lt"/>
          <a:ea typeface="+mn-ea"/>
          <a:cs typeface="+mn-cs"/>
        </a:defRPr>
      </a:lvl1pPr>
      <a:lvl2pPr marL="874395" indent="-291465" algn="l" defTabSz="1165860">
        <a:lnSpc>
          <a:spcPct val="90000"/>
        </a:lnSpc>
        <a:spcBef>
          <a:spcPts val="638"/>
        </a:spcBef>
        <a:buFont typeface="Arial"/>
        <a:buChar char="•"/>
        <a:defRPr sz="3050">
          <a:solidFill>
            <a:schemeClr val="tx1"/>
          </a:solidFill>
          <a:latin typeface="+mn-lt"/>
          <a:ea typeface="+mn-ea"/>
          <a:cs typeface="+mn-cs"/>
        </a:defRPr>
      </a:lvl2pPr>
      <a:lvl3pPr marL="1457325" indent="-291465" algn="l" defTabSz="1165860">
        <a:lnSpc>
          <a:spcPct val="90000"/>
        </a:lnSpc>
        <a:spcBef>
          <a:spcPts val="638"/>
        </a:spcBef>
        <a:buFont typeface="Arial"/>
        <a:buChar char="•"/>
        <a:defRPr sz="2550">
          <a:solidFill>
            <a:schemeClr val="tx1"/>
          </a:solidFill>
          <a:latin typeface="+mn-lt"/>
          <a:ea typeface="+mn-ea"/>
          <a:cs typeface="+mn-cs"/>
        </a:defRPr>
      </a:lvl3pPr>
      <a:lvl4pPr marL="2040255" indent="-291465" algn="l" defTabSz="1165860">
        <a:lnSpc>
          <a:spcPct val="90000"/>
        </a:lnSpc>
        <a:spcBef>
          <a:spcPts val="638"/>
        </a:spcBef>
        <a:buFont typeface="Arial"/>
        <a:buChar char="•"/>
        <a:defRPr sz="2300">
          <a:solidFill>
            <a:schemeClr val="tx1"/>
          </a:solidFill>
          <a:latin typeface="+mn-lt"/>
          <a:ea typeface="+mn-ea"/>
          <a:cs typeface="+mn-cs"/>
        </a:defRPr>
      </a:lvl4pPr>
      <a:lvl5pPr marL="2623185" indent="-291465" algn="l" defTabSz="1165860">
        <a:lnSpc>
          <a:spcPct val="90000"/>
        </a:lnSpc>
        <a:spcBef>
          <a:spcPts val="638"/>
        </a:spcBef>
        <a:buFont typeface="Arial"/>
        <a:buChar char="•"/>
        <a:defRPr sz="2300">
          <a:solidFill>
            <a:schemeClr val="tx1"/>
          </a:solidFill>
          <a:latin typeface="+mn-lt"/>
          <a:ea typeface="+mn-ea"/>
          <a:cs typeface="+mn-cs"/>
        </a:defRPr>
      </a:lvl5pPr>
      <a:lvl6pPr marL="3206115" indent="-291465" algn="l" defTabSz="1165860">
        <a:lnSpc>
          <a:spcPct val="90000"/>
        </a:lnSpc>
        <a:spcBef>
          <a:spcPts val="638"/>
        </a:spcBef>
        <a:buFont typeface="Arial"/>
        <a:buChar char="•"/>
        <a:defRPr sz="2300">
          <a:solidFill>
            <a:schemeClr val="tx1"/>
          </a:solidFill>
          <a:latin typeface="+mn-lt"/>
          <a:ea typeface="+mn-ea"/>
          <a:cs typeface="+mn-cs"/>
        </a:defRPr>
      </a:lvl6pPr>
      <a:lvl7pPr marL="3789045" indent="-291465" algn="l" defTabSz="1165860">
        <a:lnSpc>
          <a:spcPct val="90000"/>
        </a:lnSpc>
        <a:spcBef>
          <a:spcPts val="638"/>
        </a:spcBef>
        <a:buFont typeface="Arial"/>
        <a:buChar char="•"/>
        <a:defRPr sz="2300">
          <a:solidFill>
            <a:schemeClr val="tx1"/>
          </a:solidFill>
          <a:latin typeface="+mn-lt"/>
          <a:ea typeface="+mn-ea"/>
          <a:cs typeface="+mn-cs"/>
        </a:defRPr>
      </a:lvl7pPr>
      <a:lvl8pPr marL="4371975" indent="-291465" algn="l" defTabSz="1165860">
        <a:lnSpc>
          <a:spcPct val="90000"/>
        </a:lnSpc>
        <a:spcBef>
          <a:spcPts val="638"/>
        </a:spcBef>
        <a:buFont typeface="Arial"/>
        <a:buChar char="•"/>
        <a:defRPr sz="2300">
          <a:solidFill>
            <a:schemeClr val="tx1"/>
          </a:solidFill>
          <a:latin typeface="+mn-lt"/>
          <a:ea typeface="+mn-ea"/>
          <a:cs typeface="+mn-cs"/>
        </a:defRPr>
      </a:lvl8pPr>
      <a:lvl9pPr marL="4954905" indent="-291465" algn="l" defTabSz="1165860">
        <a:lnSpc>
          <a:spcPct val="90000"/>
        </a:lnSpc>
        <a:spcBef>
          <a:spcPts val="638"/>
        </a:spcBef>
        <a:buFont typeface="Arial"/>
        <a:buChar char="•"/>
        <a:defRPr sz="2300">
          <a:solidFill>
            <a:schemeClr val="tx1"/>
          </a:solidFill>
          <a:latin typeface="+mn-lt"/>
          <a:ea typeface="+mn-ea"/>
          <a:cs typeface="+mn-cs"/>
        </a:defRPr>
      </a:lvl9pPr>
    </p:bodyStyle>
    <p:otherStyle>
      <a:defPPr>
        <a:defRPr lang="en-US"/>
      </a:defPPr>
      <a:lvl1pPr marL="0" algn="l" defTabSz="1165860">
        <a:defRPr sz="2300">
          <a:solidFill>
            <a:schemeClr val="tx1"/>
          </a:solidFill>
          <a:latin typeface="+mn-lt"/>
          <a:ea typeface="+mn-ea"/>
          <a:cs typeface="+mn-cs"/>
        </a:defRPr>
      </a:lvl1pPr>
      <a:lvl2pPr marL="582930" algn="l" defTabSz="1165860">
        <a:defRPr sz="2300">
          <a:solidFill>
            <a:schemeClr val="tx1"/>
          </a:solidFill>
          <a:latin typeface="+mn-lt"/>
          <a:ea typeface="+mn-ea"/>
          <a:cs typeface="+mn-cs"/>
        </a:defRPr>
      </a:lvl2pPr>
      <a:lvl3pPr marL="1165860" algn="l" defTabSz="1165860">
        <a:defRPr sz="2300">
          <a:solidFill>
            <a:schemeClr val="tx1"/>
          </a:solidFill>
          <a:latin typeface="+mn-lt"/>
          <a:ea typeface="+mn-ea"/>
          <a:cs typeface="+mn-cs"/>
        </a:defRPr>
      </a:lvl3pPr>
      <a:lvl4pPr marL="1748790" algn="l" defTabSz="1165860">
        <a:defRPr sz="2300">
          <a:solidFill>
            <a:schemeClr val="tx1"/>
          </a:solidFill>
          <a:latin typeface="+mn-lt"/>
          <a:ea typeface="+mn-ea"/>
          <a:cs typeface="+mn-cs"/>
        </a:defRPr>
      </a:lvl4pPr>
      <a:lvl5pPr marL="2331720" algn="l" defTabSz="1165860">
        <a:defRPr sz="2300">
          <a:solidFill>
            <a:schemeClr val="tx1"/>
          </a:solidFill>
          <a:latin typeface="+mn-lt"/>
          <a:ea typeface="+mn-ea"/>
          <a:cs typeface="+mn-cs"/>
        </a:defRPr>
      </a:lvl5pPr>
      <a:lvl6pPr marL="2914650" algn="l" defTabSz="1165860">
        <a:defRPr sz="2300">
          <a:solidFill>
            <a:schemeClr val="tx1"/>
          </a:solidFill>
          <a:latin typeface="+mn-lt"/>
          <a:ea typeface="+mn-ea"/>
          <a:cs typeface="+mn-cs"/>
        </a:defRPr>
      </a:lvl6pPr>
      <a:lvl7pPr marL="3497580" algn="l" defTabSz="1165860">
        <a:defRPr sz="2300">
          <a:solidFill>
            <a:schemeClr val="tx1"/>
          </a:solidFill>
          <a:latin typeface="+mn-lt"/>
          <a:ea typeface="+mn-ea"/>
          <a:cs typeface="+mn-cs"/>
        </a:defRPr>
      </a:lvl7pPr>
      <a:lvl8pPr marL="4080510" algn="l" defTabSz="1165860">
        <a:defRPr sz="2300">
          <a:solidFill>
            <a:schemeClr val="tx1"/>
          </a:solidFill>
          <a:latin typeface="+mn-lt"/>
          <a:ea typeface="+mn-ea"/>
          <a:cs typeface="+mn-cs"/>
        </a:defRPr>
      </a:lvl8pPr>
      <a:lvl9pPr marL="4663440" algn="l" defTabSz="1165860">
        <a:defRPr sz="23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1068705" y="535519"/>
            <a:ext cx="13407390" cy="1944159"/>
          </a:xfrm>
          <a:prstGeom prst="rect">
            <a:avLst/>
          </a:prstGeom>
        </p:spPr>
        <p:txBody>
          <a:bodyPr vert="horz" lIns="91440" tIns="45720" rIns="91440" bIns="45720" rtlCol="0" anchor="ctr">
            <a:normAutofit/>
          </a:bodyPr>
          <a:lstStyle/>
          <a:p>
            <a:pPr>
              <a:defRPr/>
            </a:pPr>
            <a:r>
              <a:rPr lang="en-US"/>
              <a:t>Click to edit Master title style</a:t>
            </a:r>
          </a:p>
        </p:txBody>
      </p:sp>
      <p:sp>
        <p:nvSpPr>
          <p:cNvPr id="3" name="Text Placeholder 2"/>
          <p:cNvSpPr>
            <a:spLocks noGrp="1"/>
          </p:cNvSpPr>
          <p:nvPr>
            <p:ph type="body" idx="1"/>
          </p:nvPr>
        </p:nvSpPr>
        <p:spPr bwMode="auto">
          <a:xfrm>
            <a:off x="1068705" y="2677584"/>
            <a:ext cx="13407390" cy="6381962"/>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 name="Date Placeholder 3"/>
          <p:cNvSpPr>
            <a:spLocks noGrp="1"/>
          </p:cNvSpPr>
          <p:nvPr>
            <p:ph type="dt" sz="half" idx="2"/>
          </p:nvPr>
        </p:nvSpPr>
        <p:spPr bwMode="auto">
          <a:xfrm>
            <a:off x="1068705" y="9322649"/>
            <a:ext cx="3497580" cy="535517"/>
          </a:xfrm>
          <a:prstGeom prst="rect">
            <a:avLst/>
          </a:prstGeom>
        </p:spPr>
        <p:txBody>
          <a:bodyPr vert="horz" lIns="91440" tIns="45720" rIns="91440" bIns="45720" rtlCol="0" anchor="ctr"/>
          <a:lstStyle>
            <a:lvl1pPr algn="l">
              <a:defRPr sz="1750">
                <a:solidFill>
                  <a:schemeClr val="tx1">
                    <a:tint val="75000"/>
                  </a:schemeClr>
                </a:solidFill>
              </a:defRPr>
            </a:lvl1pPr>
          </a:lstStyle>
          <a:p>
            <a:pPr>
              <a:defRPr/>
            </a:pPr>
            <a:fld id="{5D3CF34A-6AF1-4C9F-AB9A-C6314C025A9E}" type="datetimeFigureOut">
              <a:rPr lang="en-US"/>
              <a:t>10/14/2024</a:t>
            </a:fld>
            <a:endParaRPr lang="en-US"/>
          </a:p>
        </p:txBody>
      </p:sp>
      <p:sp>
        <p:nvSpPr>
          <p:cNvPr id="5" name="Footer Placeholder 4"/>
          <p:cNvSpPr>
            <a:spLocks noGrp="1"/>
          </p:cNvSpPr>
          <p:nvPr>
            <p:ph type="ftr" sz="quarter" idx="3"/>
          </p:nvPr>
        </p:nvSpPr>
        <p:spPr bwMode="auto">
          <a:xfrm>
            <a:off x="5149215" y="9322649"/>
            <a:ext cx="5246370" cy="535517"/>
          </a:xfrm>
          <a:prstGeom prst="rect">
            <a:avLst/>
          </a:prstGeom>
        </p:spPr>
        <p:txBody>
          <a:bodyPr vert="horz" lIns="91440" tIns="45720" rIns="91440" bIns="45720" rtlCol="0" anchor="ctr"/>
          <a:lstStyle>
            <a:lvl1pPr algn="ctr">
              <a:defRPr sz="17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10978515" y="9322649"/>
            <a:ext cx="3497580" cy="535517"/>
          </a:xfrm>
          <a:prstGeom prst="rect">
            <a:avLst/>
          </a:prstGeom>
        </p:spPr>
        <p:txBody>
          <a:bodyPr vert="horz" lIns="91440" tIns="45720" rIns="91440" bIns="45720" rtlCol="0" anchor="ctr"/>
          <a:lstStyle>
            <a:lvl1pPr algn="r">
              <a:defRPr sz="1750">
                <a:solidFill>
                  <a:schemeClr val="tx1">
                    <a:tint val="75000"/>
                  </a:schemeClr>
                </a:solidFill>
              </a:defRPr>
            </a:lvl1pPr>
          </a:lstStyle>
          <a:p>
            <a:pPr>
              <a:defRPr/>
            </a:pPr>
            <a:fld id="{D6D99020-B6AD-48F6-A6C0-8DD75ABD428B}"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41150">
        <a:lnSpc>
          <a:spcPct val="90000"/>
        </a:lnSpc>
        <a:spcBef>
          <a:spcPts val="0"/>
        </a:spcBef>
        <a:buNone/>
        <a:defRPr sz="6450">
          <a:solidFill>
            <a:schemeClr val="tx1"/>
          </a:solidFill>
          <a:latin typeface="+mj-lt"/>
          <a:ea typeface="+mj-ea"/>
          <a:cs typeface="+mj-cs"/>
        </a:defRPr>
      </a:lvl1pPr>
    </p:titleStyle>
    <p:bodyStyle>
      <a:lvl1pPr marL="335288" indent="-335288" algn="l" defTabSz="1341150">
        <a:lnSpc>
          <a:spcPct val="90000"/>
        </a:lnSpc>
        <a:spcBef>
          <a:spcPts val="1467"/>
        </a:spcBef>
        <a:buFont typeface="Arial"/>
        <a:buChar char="•"/>
        <a:defRPr sz="4100">
          <a:solidFill>
            <a:schemeClr val="tx1"/>
          </a:solidFill>
          <a:latin typeface="+mn-lt"/>
          <a:ea typeface="+mn-ea"/>
          <a:cs typeface="+mn-cs"/>
        </a:defRPr>
      </a:lvl1pPr>
      <a:lvl2pPr marL="1005863" indent="-335288" algn="l" defTabSz="1341150">
        <a:lnSpc>
          <a:spcPct val="90000"/>
        </a:lnSpc>
        <a:spcBef>
          <a:spcPts val="733"/>
        </a:spcBef>
        <a:buFont typeface="Arial"/>
        <a:buChar char="•"/>
        <a:defRPr sz="3500">
          <a:solidFill>
            <a:schemeClr val="tx1"/>
          </a:solidFill>
          <a:latin typeface="+mn-lt"/>
          <a:ea typeface="+mn-ea"/>
          <a:cs typeface="+mn-cs"/>
        </a:defRPr>
      </a:lvl2pPr>
      <a:lvl3pPr marL="1676438" indent="-335288" algn="l" defTabSz="1341150">
        <a:lnSpc>
          <a:spcPct val="90000"/>
        </a:lnSpc>
        <a:spcBef>
          <a:spcPts val="733"/>
        </a:spcBef>
        <a:buFont typeface="Arial"/>
        <a:buChar char="•"/>
        <a:defRPr sz="2950">
          <a:solidFill>
            <a:schemeClr val="tx1"/>
          </a:solidFill>
          <a:latin typeface="+mn-lt"/>
          <a:ea typeface="+mn-ea"/>
          <a:cs typeface="+mn-cs"/>
        </a:defRPr>
      </a:lvl3pPr>
      <a:lvl4pPr marL="2347013" indent="-335288" algn="l" defTabSz="1341150">
        <a:lnSpc>
          <a:spcPct val="90000"/>
        </a:lnSpc>
        <a:spcBef>
          <a:spcPts val="733"/>
        </a:spcBef>
        <a:buFont typeface="Arial"/>
        <a:buChar char="•"/>
        <a:defRPr sz="2650">
          <a:solidFill>
            <a:schemeClr val="tx1"/>
          </a:solidFill>
          <a:latin typeface="+mn-lt"/>
          <a:ea typeface="+mn-ea"/>
          <a:cs typeface="+mn-cs"/>
        </a:defRPr>
      </a:lvl4pPr>
      <a:lvl5pPr marL="3017589" indent="-335288" algn="l" defTabSz="1341150">
        <a:lnSpc>
          <a:spcPct val="90000"/>
        </a:lnSpc>
        <a:spcBef>
          <a:spcPts val="733"/>
        </a:spcBef>
        <a:buFont typeface="Arial"/>
        <a:buChar char="•"/>
        <a:defRPr sz="2650">
          <a:solidFill>
            <a:schemeClr val="tx1"/>
          </a:solidFill>
          <a:latin typeface="+mn-lt"/>
          <a:ea typeface="+mn-ea"/>
          <a:cs typeface="+mn-cs"/>
        </a:defRPr>
      </a:lvl5pPr>
      <a:lvl6pPr marL="3688164" indent="-335288" algn="l" defTabSz="1341150">
        <a:lnSpc>
          <a:spcPct val="90000"/>
        </a:lnSpc>
        <a:spcBef>
          <a:spcPts val="733"/>
        </a:spcBef>
        <a:buFont typeface="Arial"/>
        <a:buChar char="•"/>
        <a:defRPr sz="2650">
          <a:solidFill>
            <a:schemeClr val="tx1"/>
          </a:solidFill>
          <a:latin typeface="+mn-lt"/>
          <a:ea typeface="+mn-ea"/>
          <a:cs typeface="+mn-cs"/>
        </a:defRPr>
      </a:lvl6pPr>
      <a:lvl7pPr marL="4358739" indent="-335288" algn="l" defTabSz="1341150">
        <a:lnSpc>
          <a:spcPct val="90000"/>
        </a:lnSpc>
        <a:spcBef>
          <a:spcPts val="733"/>
        </a:spcBef>
        <a:buFont typeface="Arial"/>
        <a:buChar char="•"/>
        <a:defRPr sz="2650">
          <a:solidFill>
            <a:schemeClr val="tx1"/>
          </a:solidFill>
          <a:latin typeface="+mn-lt"/>
          <a:ea typeface="+mn-ea"/>
          <a:cs typeface="+mn-cs"/>
        </a:defRPr>
      </a:lvl7pPr>
      <a:lvl8pPr marL="5029314" indent="-335288" algn="l" defTabSz="1341150">
        <a:lnSpc>
          <a:spcPct val="90000"/>
        </a:lnSpc>
        <a:spcBef>
          <a:spcPts val="733"/>
        </a:spcBef>
        <a:buFont typeface="Arial"/>
        <a:buChar char="•"/>
        <a:defRPr sz="2650">
          <a:solidFill>
            <a:schemeClr val="tx1"/>
          </a:solidFill>
          <a:latin typeface="+mn-lt"/>
          <a:ea typeface="+mn-ea"/>
          <a:cs typeface="+mn-cs"/>
        </a:defRPr>
      </a:lvl8pPr>
      <a:lvl9pPr marL="5699890" indent="-335288" algn="l" defTabSz="1341150">
        <a:lnSpc>
          <a:spcPct val="90000"/>
        </a:lnSpc>
        <a:spcBef>
          <a:spcPts val="733"/>
        </a:spcBef>
        <a:buFont typeface="Arial"/>
        <a:buChar char="•"/>
        <a:defRPr sz="2650">
          <a:solidFill>
            <a:schemeClr val="tx1"/>
          </a:solidFill>
          <a:latin typeface="+mn-lt"/>
          <a:ea typeface="+mn-ea"/>
          <a:cs typeface="+mn-cs"/>
        </a:defRPr>
      </a:lvl9pPr>
    </p:bodyStyle>
    <p:otherStyle>
      <a:defPPr>
        <a:defRPr lang="en-US"/>
      </a:defPPr>
      <a:lvl1pPr marL="0" algn="l" defTabSz="1341150">
        <a:defRPr sz="2650">
          <a:solidFill>
            <a:schemeClr val="tx1"/>
          </a:solidFill>
          <a:latin typeface="+mn-lt"/>
          <a:ea typeface="+mn-ea"/>
          <a:cs typeface="+mn-cs"/>
        </a:defRPr>
      </a:lvl1pPr>
      <a:lvl2pPr marL="670575" algn="l" defTabSz="1341150">
        <a:defRPr sz="2650">
          <a:solidFill>
            <a:schemeClr val="tx1"/>
          </a:solidFill>
          <a:latin typeface="+mn-lt"/>
          <a:ea typeface="+mn-ea"/>
          <a:cs typeface="+mn-cs"/>
        </a:defRPr>
      </a:lvl2pPr>
      <a:lvl3pPr marL="1341150" algn="l" defTabSz="1341150">
        <a:defRPr sz="2650">
          <a:solidFill>
            <a:schemeClr val="tx1"/>
          </a:solidFill>
          <a:latin typeface="+mn-lt"/>
          <a:ea typeface="+mn-ea"/>
          <a:cs typeface="+mn-cs"/>
        </a:defRPr>
      </a:lvl3pPr>
      <a:lvl4pPr marL="2011726" algn="l" defTabSz="1341150">
        <a:defRPr sz="2650">
          <a:solidFill>
            <a:schemeClr val="tx1"/>
          </a:solidFill>
          <a:latin typeface="+mn-lt"/>
          <a:ea typeface="+mn-ea"/>
          <a:cs typeface="+mn-cs"/>
        </a:defRPr>
      </a:lvl4pPr>
      <a:lvl5pPr marL="2682301" algn="l" defTabSz="1341150">
        <a:defRPr sz="2650">
          <a:solidFill>
            <a:schemeClr val="tx1"/>
          </a:solidFill>
          <a:latin typeface="+mn-lt"/>
          <a:ea typeface="+mn-ea"/>
          <a:cs typeface="+mn-cs"/>
        </a:defRPr>
      </a:lvl5pPr>
      <a:lvl6pPr marL="3352876" algn="l" defTabSz="1341150">
        <a:defRPr sz="2650">
          <a:solidFill>
            <a:schemeClr val="tx1"/>
          </a:solidFill>
          <a:latin typeface="+mn-lt"/>
          <a:ea typeface="+mn-ea"/>
          <a:cs typeface="+mn-cs"/>
        </a:defRPr>
      </a:lvl6pPr>
      <a:lvl7pPr marL="4023451" algn="l" defTabSz="1341150">
        <a:defRPr sz="2650">
          <a:solidFill>
            <a:schemeClr val="tx1"/>
          </a:solidFill>
          <a:latin typeface="+mn-lt"/>
          <a:ea typeface="+mn-ea"/>
          <a:cs typeface="+mn-cs"/>
        </a:defRPr>
      </a:lvl7pPr>
      <a:lvl8pPr marL="4694027" algn="l" defTabSz="1341150">
        <a:defRPr sz="2650">
          <a:solidFill>
            <a:schemeClr val="tx1"/>
          </a:solidFill>
          <a:latin typeface="+mn-lt"/>
          <a:ea typeface="+mn-ea"/>
          <a:cs typeface="+mn-cs"/>
        </a:defRPr>
      </a:lvl8pPr>
      <a:lvl9pPr marL="5364602" algn="l" defTabSz="1341150">
        <a:defRPr sz="265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7" name="Picture 6" descr="A slug crawling on a plant&#10;&#10;Description automatically generated"/>
          <p:cNvPicPr>
            <a:picLocks noChangeAspect="1"/>
          </p:cNvPicPr>
          <p:nvPr/>
        </p:nvPicPr>
        <p:blipFill>
          <a:blip r:embed="rId3"/>
          <a:srcRect t="10131"/>
          <a:stretch/>
        </p:blipFill>
        <p:spPr bwMode="auto">
          <a:xfrm>
            <a:off x="20" y="10"/>
            <a:ext cx="15544779" cy="10058390"/>
          </a:xfrm>
          <a:prstGeom prst="rect">
            <a:avLst/>
          </a:prstGeom>
        </p:spPr>
      </p:pic>
      <p:sp>
        <p:nvSpPr>
          <p:cNvPr id="12" name="Rectangle 11"/>
          <p:cNvSpPr>
            <a:spLocks noGrp="1" noRot="1" noChangeAspect="1" noMove="1" noResize="1" noEditPoints="1" noAdjustHandles="1" noChangeArrowheads="1" noChangeShapeType="1" noTextEdit="1"/>
          </p:cNvSpPr>
          <p:nvPr/>
        </p:nvSpPr>
        <p:spPr bwMode="auto">
          <a:xfrm>
            <a:off x="0" y="7802874"/>
            <a:ext cx="15544799" cy="1080275"/>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ctrTitle"/>
          </p:nvPr>
        </p:nvSpPr>
        <p:spPr bwMode="auto">
          <a:xfrm>
            <a:off x="667940" y="7798618"/>
            <a:ext cx="14293929" cy="1092426"/>
          </a:xfrm>
        </p:spPr>
        <p:txBody>
          <a:bodyPr vert="horz" lIns="91440" tIns="45720" rIns="91440" bIns="45720" rtlCol="0" anchor="ctr">
            <a:normAutofit/>
          </a:bodyPr>
          <a:lstStyle/>
          <a:p>
            <a:pPr defTabSz="914400">
              <a:defRPr/>
            </a:pPr>
            <a:r>
              <a:rPr lang="en-US" sz="4200">
                <a:solidFill>
                  <a:schemeClr val="tx1">
                    <a:lumMod val="85000"/>
                    <a:lumOff val="15000"/>
                  </a:schemeClr>
                </a:solidFill>
              </a:rPr>
              <a:t>Lab 3: Introduction to Excel and Nematode Experimental Set Up</a:t>
            </a:r>
            <a:endParaRPr/>
          </a:p>
        </p:txBody>
      </p:sp>
      <p:cxnSp>
        <p:nvCxnSpPr>
          <p:cNvPr id="14" name="Straight Connector 13"/>
          <p:cNvCxnSpPr>
            <a:cxnSpLocks noGrp="1" noRot="1" noChangeAspect="1" noMove="1" noResize="1" noEditPoints="1" noAdjustHandles="1" noChangeArrowheads="1" noChangeShapeType="1"/>
          </p:cNvCxnSpPr>
          <p:nvPr/>
        </p:nvCxnSpPr>
        <p:spPr bwMode="auto">
          <a:xfrm>
            <a:off x="0" y="7688241"/>
            <a:ext cx="15544799"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nvCxnSpPr>
        <p:spPr bwMode="auto">
          <a:xfrm>
            <a:off x="0" y="8997782"/>
            <a:ext cx="15544799"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Title 1"/>
          <p:cNvSpPr txBox="1"/>
          <p:nvPr/>
        </p:nvSpPr>
        <p:spPr bwMode="auto">
          <a:xfrm>
            <a:off x="12668250" y="938784"/>
            <a:ext cx="2620828" cy="5844169"/>
          </a:xfrm>
          <a:prstGeom prst="rect">
            <a:avLst/>
          </a:prstGeom>
        </p:spPr>
        <p:txBody>
          <a:bodyPr vert="horz" lIns="91440" tIns="45720" rIns="91440" bIns="45720" rtlCol="0" anchor="b">
            <a:normAutofit/>
          </a:bodyPr>
          <a:lstStyle>
            <a:lvl1pPr algn="l" defTabSz="1341150">
              <a:lnSpc>
                <a:spcPct val="80000"/>
              </a:lnSpc>
              <a:spcBef>
                <a:spcPts val="0"/>
              </a:spcBef>
              <a:buNone/>
              <a:defRPr sz="11750" spc="-176">
                <a:solidFill>
                  <a:srgbClr val="FFFFFF"/>
                </a:solidFill>
                <a:latin typeface="+mj-lt"/>
                <a:ea typeface="+mj-ea"/>
                <a:cs typeface="+mj-cs"/>
              </a:defRPr>
            </a:lvl1pPr>
          </a:lstStyle>
          <a:p>
            <a:pPr>
              <a:defRPr/>
            </a:pPr>
            <a:endParaRPr lang="en-US" sz="6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95328407" name="Title 1"/>
          <p:cNvSpPr>
            <a:spLocks noGrp="1"/>
          </p:cNvSpPr>
          <p:nvPr>
            <p:ph type="title"/>
          </p:nvPr>
        </p:nvSpPr>
        <p:spPr bwMode="auto">
          <a:xfrm>
            <a:off x="837960" y="421663"/>
            <a:ext cx="13735288" cy="1405368"/>
          </a:xfrm>
        </p:spPr>
        <p:txBody>
          <a:bodyPr>
            <a:normAutofit fontScale="90000"/>
          </a:bodyPr>
          <a:lstStyle/>
          <a:p>
            <a:pPr>
              <a:defRPr/>
            </a:pPr>
            <a:r>
              <a:rPr lang="en-US" sz="4800"/>
              <a:t>Book / book chapter:</a:t>
            </a:r>
            <a:br>
              <a:rPr lang="en-US" sz="4800"/>
            </a:br>
            <a:r>
              <a:rPr lang="en-US" sz="3600"/>
              <a:t>Use this format to cite your lab manual.  </a:t>
            </a:r>
            <a:endParaRPr lang="en-US" sz="4800"/>
          </a:p>
        </p:txBody>
      </p:sp>
      <p:sp>
        <p:nvSpPr>
          <p:cNvPr id="1098870249" name="Content Placeholder 2"/>
          <p:cNvSpPr>
            <a:spLocks noGrp="1"/>
          </p:cNvSpPr>
          <p:nvPr>
            <p:ph idx="1"/>
          </p:nvPr>
        </p:nvSpPr>
        <p:spPr bwMode="auto">
          <a:xfrm>
            <a:off x="862736" y="2001961"/>
            <a:ext cx="13710999" cy="7619115"/>
          </a:xfrm>
        </p:spPr>
        <p:txBody>
          <a:bodyPr>
            <a:normAutofit/>
          </a:bodyPr>
          <a:lstStyle/>
          <a:p>
            <a:pPr marL="0" indent="0">
              <a:buNone/>
              <a:defRPr/>
            </a:pPr>
            <a:r>
              <a:rPr lang="en-US">
                <a:solidFill>
                  <a:schemeClr val="tx1"/>
                </a:solidFill>
              </a:rPr>
              <a:t>GENERAL FORMAT</a:t>
            </a:r>
            <a:endParaRPr/>
          </a:p>
          <a:p>
            <a:pPr>
              <a:buFont typeface="Arial"/>
              <a:buChar char="•"/>
              <a:defRPr/>
            </a:pPr>
            <a:r>
              <a:rPr lang="en-US"/>
              <a:t> </a:t>
            </a:r>
            <a:r>
              <a:rPr lang="en-US">
                <a:solidFill>
                  <a:srgbClr val="FF0000"/>
                </a:solidFill>
              </a:rPr>
              <a:t>Authors listed with last names followed by first initial(s) </a:t>
            </a:r>
            <a:r>
              <a:rPr lang="en-US">
                <a:solidFill>
                  <a:schemeClr val="accent1"/>
                </a:solidFill>
              </a:rPr>
              <a:t>– editors listed last and followed by (Eds).</a:t>
            </a:r>
            <a:r>
              <a:rPr lang="en-US"/>
              <a:t> </a:t>
            </a:r>
            <a:r>
              <a:rPr lang="en-US">
                <a:solidFill>
                  <a:srgbClr val="FFC000"/>
                </a:solidFill>
              </a:rPr>
              <a:t>Year of publication. </a:t>
            </a:r>
            <a:r>
              <a:rPr lang="en-US">
                <a:solidFill>
                  <a:srgbClr val="00B050"/>
                </a:solidFill>
              </a:rPr>
              <a:t>Title of book chapter (ignore if citing whole book).</a:t>
            </a:r>
            <a:r>
              <a:rPr lang="en-US"/>
              <a:t> </a:t>
            </a:r>
            <a:r>
              <a:rPr lang="en-US">
                <a:solidFill>
                  <a:srgbClr val="0070C0"/>
                </a:solidFill>
              </a:rPr>
              <a:t>In: Title of Book.</a:t>
            </a:r>
            <a:r>
              <a:rPr lang="en-US"/>
              <a:t> </a:t>
            </a:r>
            <a:r>
              <a:rPr lang="en-US">
                <a:solidFill>
                  <a:schemeClr val="accent2">
                    <a:lumMod val="50000"/>
                  </a:schemeClr>
                </a:solidFill>
              </a:rPr>
              <a:t>Publisher city, State: Publisher.</a:t>
            </a:r>
            <a:endParaRPr/>
          </a:p>
          <a:p>
            <a:pPr marL="0" indent="0">
              <a:buNone/>
              <a:defRPr/>
            </a:pPr>
            <a:r>
              <a:rPr lang="en-US">
                <a:solidFill>
                  <a:schemeClr val="tx1"/>
                </a:solidFill>
              </a:rPr>
              <a:t>EXAMPLES</a:t>
            </a:r>
            <a:endParaRPr/>
          </a:p>
          <a:p>
            <a:pPr>
              <a:buFont typeface="Arial"/>
              <a:buChar char="•"/>
              <a:defRPr/>
            </a:pPr>
            <a:r>
              <a:rPr lang="en-US"/>
              <a:t> Example with one author and one editor: </a:t>
            </a:r>
            <a:br>
              <a:rPr lang="en-US"/>
            </a:br>
            <a:r>
              <a:rPr lang="en-US">
                <a:solidFill>
                  <a:srgbClr val="FF0000"/>
                </a:solidFill>
              </a:rPr>
              <a:t>Lynn B and </a:t>
            </a:r>
            <a:r>
              <a:rPr lang="en-US">
                <a:solidFill>
                  <a:schemeClr val="accent1"/>
                </a:solidFill>
              </a:rPr>
              <a:t>Schmo J (Eds). </a:t>
            </a:r>
            <a:r>
              <a:rPr lang="en-US">
                <a:solidFill>
                  <a:srgbClr val="FFC000"/>
                </a:solidFill>
              </a:rPr>
              <a:t>2022. </a:t>
            </a:r>
            <a:r>
              <a:rPr lang="en-US">
                <a:solidFill>
                  <a:srgbClr val="00B050"/>
                </a:solidFill>
              </a:rPr>
              <a:t>Cats are incredible, but especially Pancake. </a:t>
            </a:r>
            <a:r>
              <a:rPr lang="en-US">
                <a:solidFill>
                  <a:srgbClr val="0070C0"/>
                </a:solidFill>
              </a:rPr>
              <a:t>In: The Book of Cats Are Awesome.</a:t>
            </a:r>
            <a:r>
              <a:rPr lang="en-US"/>
              <a:t> </a:t>
            </a:r>
            <a:r>
              <a:rPr lang="en-US">
                <a:solidFill>
                  <a:schemeClr val="accent2">
                    <a:lumMod val="50000"/>
                  </a:schemeClr>
                </a:solidFill>
              </a:rPr>
              <a:t>Corvallis, OR: PublishersRUs. </a:t>
            </a:r>
            <a:endParaRPr/>
          </a:p>
          <a:p>
            <a:pPr>
              <a:buFont typeface="Arial"/>
              <a:buChar char="•"/>
              <a:defRPr/>
            </a:pPr>
            <a:r>
              <a:rPr lang="en-US"/>
              <a:t> Example with greater than three authors (BI222 lab manual): </a:t>
            </a:r>
            <a:br>
              <a:rPr lang="en-US"/>
            </a:br>
            <a:r>
              <a:rPr lang="en-US">
                <a:solidFill>
                  <a:srgbClr val="FF0000"/>
                </a:solidFill>
              </a:rPr>
              <a:t>Kayes LJ, Harjoe C, Buck J, </a:t>
            </a:r>
            <a:r>
              <a:rPr lang="en-US" i="1">
                <a:solidFill>
                  <a:srgbClr val="FF0000"/>
                </a:solidFill>
              </a:rPr>
              <a:t>et al. </a:t>
            </a:r>
            <a:r>
              <a:rPr lang="en-US">
                <a:solidFill>
                  <a:srgbClr val="FFC000"/>
                </a:solidFill>
              </a:rPr>
              <a:t>2022</a:t>
            </a:r>
            <a:r>
              <a:rPr lang="en-US" i="1">
                <a:solidFill>
                  <a:srgbClr val="FFC000"/>
                </a:solidFill>
              </a:rPr>
              <a:t>.</a:t>
            </a:r>
            <a:r>
              <a:rPr lang="en-US" i="1"/>
              <a:t> </a:t>
            </a:r>
            <a:r>
              <a:rPr lang="en-US">
                <a:solidFill>
                  <a:srgbClr val="00B050"/>
                </a:solidFill>
              </a:rPr>
              <a:t>Lab 4: Plant Growth and Physiology I. </a:t>
            </a:r>
            <a:r>
              <a:rPr lang="en-US">
                <a:solidFill>
                  <a:srgbClr val="0070C0"/>
                </a:solidFill>
              </a:rPr>
              <a:t>In: Structure and Function of Organisms: Lab Manual for BI222: Principles of Biology: Organisms.</a:t>
            </a:r>
            <a:r>
              <a:rPr lang="en-US"/>
              <a:t> </a:t>
            </a:r>
            <a:r>
              <a:rPr lang="en-US">
                <a:solidFill>
                  <a:schemeClr val="accent2">
                    <a:lumMod val="50000"/>
                  </a:schemeClr>
                </a:solidFill>
              </a:rPr>
              <a:t>Plymouth, MI: Macmillan Learning Curriculum Solutions. </a:t>
            </a:r>
            <a:endParaRPr lang="en-US" i="1">
              <a:solidFill>
                <a:schemeClr val="accent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870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88702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88702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8702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88702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870249"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77095381" name="Title 1"/>
          <p:cNvSpPr>
            <a:spLocks noGrp="1"/>
          </p:cNvSpPr>
          <p:nvPr>
            <p:ph type="title"/>
          </p:nvPr>
        </p:nvSpPr>
        <p:spPr bwMode="auto">
          <a:xfrm>
            <a:off x="837960" y="421663"/>
            <a:ext cx="13735288" cy="1405368"/>
          </a:xfrm>
        </p:spPr>
        <p:txBody>
          <a:bodyPr>
            <a:normAutofit/>
          </a:bodyPr>
          <a:lstStyle/>
          <a:p>
            <a:pPr>
              <a:defRPr/>
            </a:pPr>
            <a:r>
              <a:rPr lang="en-US" sz="4800"/>
              <a:t>Website</a:t>
            </a:r>
            <a:endParaRPr/>
          </a:p>
        </p:txBody>
      </p:sp>
      <p:sp>
        <p:nvSpPr>
          <p:cNvPr id="561050682" name="Content Placeholder 2"/>
          <p:cNvSpPr>
            <a:spLocks noGrp="1"/>
          </p:cNvSpPr>
          <p:nvPr>
            <p:ph idx="1"/>
          </p:nvPr>
        </p:nvSpPr>
        <p:spPr bwMode="auto">
          <a:xfrm>
            <a:off x="862736" y="2001961"/>
            <a:ext cx="13710999" cy="7619115"/>
          </a:xfrm>
        </p:spPr>
        <p:txBody>
          <a:bodyPr>
            <a:normAutofit/>
          </a:bodyPr>
          <a:lstStyle/>
          <a:p>
            <a:pPr marL="0" indent="0">
              <a:buNone/>
              <a:defRPr/>
            </a:pPr>
            <a:r>
              <a:rPr lang="en-US">
                <a:solidFill>
                  <a:schemeClr val="tx1"/>
                </a:solidFill>
              </a:rPr>
              <a:t>GENERAL FORMAT</a:t>
            </a:r>
            <a:endParaRPr/>
          </a:p>
          <a:p>
            <a:pPr>
              <a:buFont typeface="Arial"/>
              <a:buChar char="•"/>
              <a:defRPr/>
            </a:pPr>
            <a:r>
              <a:rPr lang="en-US"/>
              <a:t> </a:t>
            </a:r>
            <a:r>
              <a:rPr lang="en-US">
                <a:solidFill>
                  <a:srgbClr val="FF0000"/>
                </a:solidFill>
              </a:rPr>
              <a:t>Authors listed with last names followed by first initial(s) – author might be an organization or a person.</a:t>
            </a:r>
            <a:r>
              <a:rPr lang="en-US"/>
              <a:t> </a:t>
            </a:r>
            <a:r>
              <a:rPr lang="en-US">
                <a:solidFill>
                  <a:srgbClr val="FFC000"/>
                </a:solidFill>
              </a:rPr>
              <a:t>Year of publication. </a:t>
            </a:r>
            <a:r>
              <a:rPr lang="en-US">
                <a:solidFill>
                  <a:srgbClr val="00B050"/>
                </a:solidFill>
              </a:rPr>
              <a:t>Title of website.</a:t>
            </a:r>
            <a:r>
              <a:rPr lang="en-US"/>
              <a:t> </a:t>
            </a:r>
            <a:r>
              <a:rPr lang="en-US">
                <a:solidFill>
                  <a:schemeClr val="accent3">
                    <a:lumMod val="50000"/>
                  </a:schemeClr>
                </a:solidFill>
              </a:rPr>
              <a:t>Website URL. </a:t>
            </a:r>
            <a:r>
              <a:rPr lang="en-US">
                <a:solidFill>
                  <a:srgbClr val="7030A0"/>
                </a:solidFill>
              </a:rPr>
              <a:t>Viewed date. </a:t>
            </a:r>
            <a:endParaRPr/>
          </a:p>
          <a:p>
            <a:pPr marL="0" indent="0">
              <a:buNone/>
              <a:defRPr/>
            </a:pPr>
            <a:r>
              <a:rPr lang="en-US">
                <a:solidFill>
                  <a:schemeClr val="tx1"/>
                </a:solidFill>
              </a:rPr>
              <a:t>EXAMPLES</a:t>
            </a:r>
            <a:endParaRPr/>
          </a:p>
          <a:p>
            <a:pPr>
              <a:buFont typeface="Arial"/>
              <a:buChar char="•"/>
              <a:defRPr/>
            </a:pPr>
            <a:r>
              <a:rPr lang="en-US"/>
              <a:t> Example with one author: </a:t>
            </a:r>
            <a:br>
              <a:rPr lang="en-US"/>
            </a:br>
            <a:r>
              <a:rPr lang="en-US">
                <a:solidFill>
                  <a:srgbClr val="FF0000"/>
                </a:solidFill>
              </a:rPr>
              <a:t>Lynn B. </a:t>
            </a:r>
            <a:r>
              <a:rPr lang="en-US">
                <a:solidFill>
                  <a:srgbClr val="FFC000"/>
                </a:solidFill>
              </a:rPr>
              <a:t>2022. </a:t>
            </a:r>
            <a:r>
              <a:rPr lang="en-US">
                <a:solidFill>
                  <a:srgbClr val="00B050"/>
                </a:solidFill>
              </a:rPr>
              <a:t>Cats are incredible, but especially Pancake.</a:t>
            </a:r>
            <a:r>
              <a:rPr lang="en-US"/>
              <a:t> </a:t>
            </a:r>
            <a:r>
              <a:rPr lang="en-US">
                <a:solidFill>
                  <a:schemeClr val="accent3">
                    <a:lumMod val="50000"/>
                  </a:schemeClr>
                </a:solidFill>
              </a:rPr>
              <a:t>www.bryanlovescats.com. </a:t>
            </a:r>
            <a:r>
              <a:rPr lang="en-US">
                <a:solidFill>
                  <a:srgbClr val="7030A0"/>
                </a:solidFill>
              </a:rPr>
              <a:t>Viewed 15 Jan 2022.  </a:t>
            </a:r>
            <a:endParaRPr/>
          </a:p>
          <a:p>
            <a:pPr>
              <a:buFont typeface="Arial"/>
              <a:buChar char="•"/>
              <a:defRPr/>
            </a:pPr>
            <a:r>
              <a:rPr lang="en-US"/>
              <a:t> Example with an organization as an author. </a:t>
            </a:r>
            <a:br>
              <a:rPr lang="en-US"/>
            </a:br>
            <a:r>
              <a:rPr lang="en-US">
                <a:solidFill>
                  <a:srgbClr val="FF0000"/>
                </a:solidFill>
              </a:rPr>
              <a:t>NSF (US National Science Foundation). </a:t>
            </a:r>
            <a:r>
              <a:rPr lang="en-US">
                <a:solidFill>
                  <a:srgbClr val="FFC000"/>
                </a:solidFill>
              </a:rPr>
              <a:t>2010.</a:t>
            </a:r>
            <a:r>
              <a:rPr lang="en-US"/>
              <a:t> </a:t>
            </a:r>
            <a:r>
              <a:rPr lang="en-US">
                <a:solidFill>
                  <a:srgbClr val="00B050"/>
                </a:solidFill>
              </a:rPr>
              <a:t>National Science Foundation Does Cool Science.</a:t>
            </a:r>
            <a:r>
              <a:rPr lang="en-US"/>
              <a:t> </a:t>
            </a:r>
            <a:r>
              <a:rPr lang="en-US">
                <a:solidFill>
                  <a:schemeClr val="accent3">
                    <a:lumMod val="50000"/>
                  </a:schemeClr>
                </a:solidFill>
              </a:rPr>
              <a:t>www.nsf.gov/wedothecoolestscience. </a:t>
            </a:r>
            <a:r>
              <a:rPr lang="en-US">
                <a:solidFill>
                  <a:srgbClr val="7030A0"/>
                </a:solidFill>
              </a:rPr>
              <a:t>Viewed 25 Oct 2021.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1050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1050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1050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1050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10506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050682"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 name="TextBox 8"/>
          <p:cNvSpPr txBox="1"/>
          <p:nvPr/>
        </p:nvSpPr>
        <p:spPr bwMode="auto">
          <a:xfrm>
            <a:off x="346841" y="397161"/>
            <a:ext cx="14851118" cy="9264075"/>
          </a:xfrm>
          <a:prstGeom prst="rect">
            <a:avLst/>
          </a:prstGeom>
          <a:noFill/>
        </p:spPr>
        <p:txBody>
          <a:bodyPr wrap="square">
            <a:spAutoFit/>
          </a:bodyPr>
          <a:lstStyle/>
          <a:p>
            <a:pPr marL="0" marR="0">
              <a:spcBef>
                <a:spcPts val="0"/>
              </a:spcBef>
              <a:spcAft>
                <a:spcPts val="0"/>
              </a:spcAft>
              <a:defRPr/>
            </a:pPr>
            <a:r>
              <a:rPr lang="en-US" sz="3200" b="1">
                <a:latin typeface="Times New Roman"/>
                <a:ea typeface="Times New Roman"/>
              </a:rPr>
              <a:t>Example Annotated Bibliography</a:t>
            </a:r>
            <a:endParaRPr lang="en-US" sz="2800" b="1">
              <a:latin typeface="Times New Roman"/>
              <a:ea typeface="Times New Roman"/>
            </a:endParaRPr>
          </a:p>
          <a:p>
            <a:pPr marL="0" marR="0">
              <a:spcBef>
                <a:spcPts val="0"/>
              </a:spcBef>
              <a:spcAft>
                <a:spcPts val="0"/>
              </a:spcAft>
              <a:defRPr/>
            </a:pPr>
            <a:r>
              <a:rPr lang="en-US" sz="3200" b="1">
                <a:latin typeface="Times New Roman"/>
                <a:ea typeface="Times New Roman"/>
              </a:rPr>
              <a:t> </a:t>
            </a:r>
            <a:endParaRPr lang="en-US" sz="2800" b="1">
              <a:latin typeface="Times New Roman"/>
              <a:ea typeface="Times New Roman"/>
            </a:endParaRPr>
          </a:p>
          <a:p>
            <a:pPr marL="0" marR="0">
              <a:spcBef>
                <a:spcPts val="0"/>
              </a:spcBef>
              <a:spcAft>
                <a:spcPts val="0"/>
              </a:spcAft>
              <a:defRPr/>
            </a:pPr>
            <a:r>
              <a:rPr lang="en-US" sz="2800" b="1">
                <a:solidFill>
                  <a:srgbClr val="000000"/>
                </a:solidFill>
                <a:latin typeface="Times New Roman"/>
                <a:ea typeface="Times New Roman"/>
              </a:rPr>
              <a:t>Citation</a:t>
            </a:r>
            <a:endParaRPr lang="en-US" sz="2800">
              <a:solidFill>
                <a:srgbClr val="000000"/>
              </a:solidFill>
              <a:latin typeface="Times New Roman"/>
              <a:ea typeface="Times New Roman"/>
            </a:endParaRPr>
          </a:p>
          <a:p>
            <a:pPr marL="0" marR="0">
              <a:spcBef>
                <a:spcPts val="0"/>
              </a:spcBef>
              <a:spcAft>
                <a:spcPts val="0"/>
              </a:spcAft>
              <a:defRPr/>
            </a:pPr>
            <a:r>
              <a:rPr lang="en-US" sz="2800">
                <a:solidFill>
                  <a:srgbClr val="C00000"/>
                </a:solidFill>
                <a:latin typeface="Times New Roman"/>
                <a:ea typeface="Times New Roman"/>
              </a:rPr>
              <a:t>Berg EE, Henry, JD Fastie, CL, De Volder, AD, and Matsuoka, SM. </a:t>
            </a:r>
            <a:r>
              <a:rPr lang="en-US" sz="2800">
                <a:solidFill>
                  <a:srgbClr val="FF9700"/>
                </a:solidFill>
                <a:latin typeface="Times New Roman"/>
                <a:ea typeface="Times New Roman"/>
              </a:rPr>
              <a:t>2006. </a:t>
            </a:r>
            <a:r>
              <a:rPr lang="en-US" sz="2800">
                <a:solidFill>
                  <a:srgbClr val="FFC000"/>
                </a:solidFill>
                <a:latin typeface="Times New Roman"/>
                <a:ea typeface="Times New Roman"/>
              </a:rPr>
              <a:t>Spruce beetle outbreaks on the Kenai Peninsula, Alaska, and Kluane National Park and Reserve, Yukon Territory: Relationships to summer temperatures and regional differences in disturbance regimes</a:t>
            </a:r>
            <a:r>
              <a:rPr lang="en-US" sz="2800">
                <a:solidFill>
                  <a:srgbClr val="000000"/>
                </a:solidFill>
                <a:latin typeface="Times New Roman"/>
                <a:ea typeface="Times New Roman"/>
              </a:rPr>
              <a:t>. </a:t>
            </a:r>
            <a:r>
              <a:rPr lang="en-US" sz="2800" i="1">
                <a:solidFill>
                  <a:srgbClr val="00B050"/>
                </a:solidFill>
                <a:latin typeface="Times New Roman"/>
                <a:ea typeface="Times New Roman"/>
              </a:rPr>
              <a:t>For Ecol and Manag</a:t>
            </a:r>
            <a:r>
              <a:rPr lang="en-US" sz="2800">
                <a:solidFill>
                  <a:srgbClr val="000000"/>
                </a:solidFill>
                <a:latin typeface="Times New Roman"/>
                <a:ea typeface="Times New Roman"/>
              </a:rPr>
              <a:t> </a:t>
            </a:r>
            <a:r>
              <a:rPr lang="en-US" sz="2800" b="1">
                <a:solidFill>
                  <a:srgbClr val="00B0F0"/>
                </a:solidFill>
                <a:latin typeface="Times New Roman"/>
                <a:ea typeface="Times New Roman"/>
              </a:rPr>
              <a:t>227, </a:t>
            </a:r>
            <a:r>
              <a:rPr lang="en-US" sz="2800" b="1">
                <a:solidFill>
                  <a:srgbClr val="E7A7E5"/>
                </a:solidFill>
                <a:latin typeface="Times New Roman"/>
                <a:ea typeface="Times New Roman"/>
              </a:rPr>
              <a:t>(64)</a:t>
            </a:r>
            <a:r>
              <a:rPr lang="en-US" sz="2800">
                <a:solidFill>
                  <a:srgbClr val="E7A7E5"/>
                </a:solidFill>
                <a:latin typeface="Times New Roman"/>
                <a:ea typeface="Times New Roman"/>
              </a:rPr>
              <a:t>: </a:t>
            </a:r>
            <a:r>
              <a:rPr lang="en-US" sz="2800">
                <a:solidFill>
                  <a:srgbClr val="EB00CB"/>
                </a:solidFill>
                <a:latin typeface="Times New Roman"/>
                <a:ea typeface="Times New Roman"/>
              </a:rPr>
              <a:t>219-232.</a:t>
            </a:r>
            <a:endParaRPr/>
          </a:p>
          <a:p>
            <a:pPr marL="0" marR="0">
              <a:spcBef>
                <a:spcPts val="0"/>
              </a:spcBef>
              <a:spcAft>
                <a:spcPts val="0"/>
              </a:spcAft>
              <a:defRPr/>
            </a:pPr>
            <a:r>
              <a:rPr lang="en-US" sz="2800">
                <a:solidFill>
                  <a:srgbClr val="000000"/>
                </a:solidFill>
                <a:latin typeface="Times New Roman"/>
                <a:ea typeface="Times New Roman"/>
              </a:rPr>
              <a:t> </a:t>
            </a:r>
            <a:endParaRPr/>
          </a:p>
          <a:p>
            <a:pPr marL="0" marR="0">
              <a:spcBef>
                <a:spcPts val="0"/>
              </a:spcBef>
              <a:spcAft>
                <a:spcPts val="0"/>
              </a:spcAft>
              <a:defRPr/>
            </a:pPr>
            <a:r>
              <a:rPr lang="en-US" sz="2800" b="1" i="1">
                <a:solidFill>
                  <a:srgbClr val="000000"/>
                </a:solidFill>
                <a:latin typeface="Times New Roman"/>
                <a:ea typeface="Times New Roman"/>
              </a:rPr>
              <a:t>Topic –Climate Change, Growth Release, </a:t>
            </a:r>
            <a:endParaRPr lang="en-US" sz="2800">
              <a:solidFill>
                <a:srgbClr val="000000"/>
              </a:solidFill>
              <a:latin typeface="Times New Roman"/>
              <a:ea typeface="Times New Roman"/>
            </a:endParaRPr>
          </a:p>
          <a:p>
            <a:pPr marL="0" marR="0">
              <a:spcBef>
                <a:spcPts val="0"/>
              </a:spcBef>
              <a:spcAft>
                <a:spcPts val="0"/>
              </a:spcAft>
              <a:defRPr/>
            </a:pPr>
            <a:r>
              <a:rPr lang="en-US" sz="2800" b="1" i="1">
                <a:solidFill>
                  <a:srgbClr val="000000"/>
                </a:solidFill>
                <a:latin typeface="Times New Roman"/>
                <a:ea typeface="Times New Roman"/>
              </a:rPr>
              <a:t> </a:t>
            </a:r>
            <a:endParaRPr lang="en-US" sz="2800">
              <a:solidFill>
                <a:srgbClr val="000000"/>
              </a:solidFill>
              <a:latin typeface="Times New Roman"/>
              <a:ea typeface="Times New Roman"/>
            </a:endParaRPr>
          </a:p>
          <a:p>
            <a:pPr marL="0" marR="0">
              <a:spcBef>
                <a:spcPts val="0"/>
              </a:spcBef>
              <a:spcAft>
                <a:spcPts val="0"/>
              </a:spcAft>
              <a:defRPr/>
            </a:pPr>
            <a:r>
              <a:rPr lang="en-US" sz="2800" b="1" i="1">
                <a:solidFill>
                  <a:srgbClr val="000000"/>
                </a:solidFill>
                <a:latin typeface="Times New Roman"/>
                <a:ea typeface="Times New Roman"/>
              </a:rPr>
              <a:t>Context </a:t>
            </a:r>
            <a:endParaRPr lang="en-US" sz="2800">
              <a:solidFill>
                <a:srgbClr val="000000"/>
              </a:solidFill>
              <a:latin typeface="Times New Roman"/>
              <a:ea typeface="Times New Roman"/>
            </a:endParaRPr>
          </a:p>
          <a:p>
            <a:pPr marL="0" marR="0">
              <a:spcBef>
                <a:spcPts val="0"/>
              </a:spcBef>
              <a:spcAft>
                <a:spcPts val="0"/>
              </a:spcAft>
              <a:defRPr/>
            </a:pPr>
            <a:r>
              <a:rPr lang="en-US" sz="2800">
                <a:solidFill>
                  <a:srgbClr val="000000"/>
                </a:solidFill>
                <a:latin typeface="Times New Roman"/>
                <a:ea typeface="Times New Roman"/>
              </a:rPr>
              <a:t>Following a massive spruce beetle outbreak in the 1990 across western North America, there is a poor understanding of factors contributing to these outbreaks since they appear to be different from historic outbreaks (i.e. not a result of disturbance and extensive size).</a:t>
            </a:r>
            <a:endParaRPr/>
          </a:p>
          <a:p>
            <a:pPr marL="0" marR="0">
              <a:spcBef>
                <a:spcPts val="0"/>
              </a:spcBef>
              <a:spcAft>
                <a:spcPts val="0"/>
              </a:spcAft>
              <a:defRPr/>
            </a:pPr>
            <a:r>
              <a:rPr lang="en-US" sz="2800">
                <a:solidFill>
                  <a:srgbClr val="000000"/>
                </a:solidFill>
                <a:latin typeface="Times New Roman"/>
                <a:ea typeface="Times New Roman"/>
              </a:rPr>
              <a:t> </a:t>
            </a:r>
            <a:endParaRPr/>
          </a:p>
          <a:p>
            <a:pPr marL="0" marR="0">
              <a:spcBef>
                <a:spcPts val="0"/>
              </a:spcBef>
              <a:spcAft>
                <a:spcPts val="0"/>
              </a:spcAft>
              <a:defRPr/>
            </a:pPr>
            <a:r>
              <a:rPr lang="en-US" sz="2800">
                <a:solidFill>
                  <a:srgbClr val="000000"/>
                </a:solidFill>
                <a:latin typeface="Times New Roman"/>
                <a:ea typeface="Times New Roman"/>
              </a:rPr>
              <a:t>The </a:t>
            </a:r>
            <a:r>
              <a:rPr lang="en-US" sz="2800" b="1">
                <a:solidFill>
                  <a:srgbClr val="000000"/>
                </a:solidFill>
                <a:latin typeface="Times New Roman"/>
                <a:ea typeface="Times New Roman"/>
              </a:rPr>
              <a:t>objectives </a:t>
            </a:r>
            <a:r>
              <a:rPr lang="en-US" sz="2800">
                <a:solidFill>
                  <a:srgbClr val="000000"/>
                </a:solidFill>
                <a:latin typeface="Times New Roman"/>
                <a:ea typeface="Times New Roman"/>
              </a:rPr>
              <a:t>of this paper were to use dendrochronological reconstructions of spruce beetle outbreaks to 1) estimate the timing, magnitude and extent of spruce beetle outbreaks, 2) estimate the return interval of spruce beetle outbreaks, and 3) compare spruce beetle disturbance regimes between maritime Alaskan forests and interior Yukon Territory forests. Another objective was to test the hypothesis that the occurrence of regional outbreaks of spruce beetles in 1971-2003 were related to warm summer temperatures.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cxnSp>
        <p:nvCxnSpPr>
          <p:cNvPr id="5" name="Straight Connector 4"/>
          <p:cNvCxnSpPr>
            <a:cxnSpLocks/>
          </p:cNvCxnSpPr>
          <p:nvPr/>
        </p:nvCxnSpPr>
        <p:spPr bwMode="auto">
          <a:xfrm>
            <a:off x="164807" y="1910890"/>
            <a:ext cx="1364810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bwMode="auto">
          <a:xfrm>
            <a:off x="204563" y="633607"/>
            <a:ext cx="11145924" cy="571175"/>
          </a:xfrm>
        </p:spPr>
        <p:txBody>
          <a:bodyPr vert="horz" lIns="116586" tIns="58293" rIns="116586" bIns="58293" rtlCol="0" anchor="b">
            <a:normAutofit fontScale="90000"/>
          </a:bodyPr>
          <a:lstStyle/>
          <a:p>
            <a:pPr>
              <a:defRPr/>
            </a:pPr>
            <a:r>
              <a:rPr lang="en-US" sz="6250" b="1">
                <a:solidFill>
                  <a:schemeClr val="tx1"/>
                </a:solidFill>
              </a:rPr>
              <a:t>Term</a:t>
            </a:r>
            <a:r>
              <a:rPr lang="en-US" sz="6900" b="1">
                <a:solidFill>
                  <a:schemeClr val="tx1"/>
                </a:solidFill>
              </a:rPr>
              <a:t> </a:t>
            </a:r>
            <a:r>
              <a:rPr lang="en-US" sz="6250" b="1">
                <a:solidFill>
                  <a:schemeClr val="tx1"/>
                </a:solidFill>
              </a:rPr>
              <a:t>Project</a:t>
            </a:r>
            <a:r>
              <a:rPr lang="en-US" sz="6900" b="1">
                <a:solidFill>
                  <a:schemeClr val="tx1"/>
                </a:solidFill>
              </a:rPr>
              <a:t> </a:t>
            </a:r>
            <a:r>
              <a:rPr lang="en-US" sz="5750">
                <a:solidFill>
                  <a:schemeClr val="accent1"/>
                </a:solidFill>
              </a:rPr>
              <a:t>(group and individual)</a:t>
            </a:r>
            <a:endParaRPr lang="en-US" sz="6900" b="1">
              <a:solidFill>
                <a:schemeClr val="accent1"/>
              </a:solidFill>
            </a:endParaRPr>
          </a:p>
        </p:txBody>
      </p:sp>
      <p:sp>
        <p:nvSpPr>
          <p:cNvPr id="7" name="TextBox 6"/>
          <p:cNvSpPr txBox="1"/>
          <p:nvPr/>
        </p:nvSpPr>
        <p:spPr bwMode="auto">
          <a:xfrm>
            <a:off x="164807" y="1279435"/>
            <a:ext cx="14694071" cy="7971413"/>
          </a:xfrm>
          <a:prstGeom prst="rect">
            <a:avLst/>
          </a:prstGeom>
          <a:noFill/>
        </p:spPr>
        <p:txBody>
          <a:bodyPr wrap="square" lIns="91440" tIns="45720" rIns="91440" bIns="45720" rtlCol="0" anchor="t">
            <a:spAutoFit/>
          </a:bodyPr>
          <a:lstStyle/>
          <a:p>
            <a:pPr>
              <a:defRPr/>
            </a:pPr>
            <a:r>
              <a:rPr lang="en-US" sz="4400" b="1" dirty="0"/>
              <a:t>Nematode experiment </a:t>
            </a:r>
            <a:endParaRPr dirty="0"/>
          </a:p>
          <a:p>
            <a:pPr>
              <a:defRPr/>
            </a:pPr>
            <a:r>
              <a:rPr lang="en-US" sz="4000" u="sng" dirty="0"/>
              <a:t>Design an experiment about nematodes and slugs </a:t>
            </a:r>
            <a:r>
              <a:rPr lang="en-US" sz="4000" dirty="0">
                <a:solidFill>
                  <a:schemeClr val="accent1">
                    <a:lumMod val="75000"/>
                  </a:schemeClr>
                </a:solidFill>
              </a:rPr>
              <a:t>(today!)</a:t>
            </a:r>
            <a:endParaRPr dirty="0">
              <a:solidFill>
                <a:schemeClr val="accent1">
                  <a:lumMod val="75000"/>
                </a:schemeClr>
              </a:solidFill>
            </a:endParaRPr>
          </a:p>
          <a:p>
            <a:pPr marL="645795" lvl="1" indent="-248285">
              <a:buFont typeface="Arial"/>
              <a:buChar char="•"/>
              <a:defRPr/>
            </a:pPr>
            <a:r>
              <a:rPr lang="en-US" sz="3600" dirty="0"/>
              <a:t>Question, hypothesis, and prediction</a:t>
            </a:r>
            <a:endParaRPr dirty="0"/>
          </a:p>
          <a:p>
            <a:pPr marL="645795" lvl="1" indent="-248285">
              <a:buFont typeface="Arial"/>
              <a:buChar char="•"/>
              <a:defRPr/>
            </a:pPr>
            <a:r>
              <a:rPr lang="en-US" sz="3600" dirty="0"/>
              <a:t>Variables</a:t>
            </a:r>
            <a:endParaRPr dirty="0"/>
          </a:p>
          <a:p>
            <a:pPr marL="1102995" lvl="2" indent="-248285">
              <a:buFont typeface="Arial"/>
              <a:buChar char="•"/>
              <a:defRPr/>
            </a:pPr>
            <a:r>
              <a:rPr lang="en-US" sz="3600" dirty="0"/>
              <a:t>Response - # of nematodes (abundance), size of nematodes, species of nematodes (richness), mouthpart structure of nematodes, movement patters of nematodes (fast/slow)</a:t>
            </a:r>
            <a:endParaRPr dirty="0"/>
          </a:p>
          <a:p>
            <a:pPr marL="1102995" lvl="2" indent="-248285">
              <a:buFont typeface="Arial"/>
              <a:buChar char="•"/>
              <a:defRPr/>
            </a:pPr>
            <a:r>
              <a:rPr lang="en-US" sz="3600" dirty="0"/>
              <a:t>Explanatory – slug collection location, slug species, slug length, slug, weight </a:t>
            </a:r>
            <a:endParaRPr dirty="0"/>
          </a:p>
          <a:p>
            <a:pPr marL="645795" lvl="1" indent="-248285">
              <a:buFont typeface="Arial"/>
              <a:buChar char="•"/>
              <a:defRPr/>
            </a:pPr>
            <a:r>
              <a:rPr lang="en-US" sz="3600" dirty="0"/>
              <a:t>Design, then set up experiment</a:t>
            </a:r>
            <a:endParaRPr lang="en-US" sz="3600" dirty="0">
              <a:solidFill>
                <a:schemeClr val="accent1">
                  <a:lumMod val="75000"/>
                </a:schemeClr>
              </a:solidFill>
            </a:endParaRPr>
          </a:p>
          <a:p>
            <a:pPr lvl="1">
              <a:defRPr/>
            </a:pPr>
            <a:r>
              <a:rPr lang="en-US" sz="3600" b="1" dirty="0"/>
              <a:t>Data collection </a:t>
            </a:r>
            <a:r>
              <a:rPr lang="en-US" sz="3600" dirty="0">
                <a:solidFill>
                  <a:schemeClr val="accent1">
                    <a:lumMod val="75000"/>
                  </a:schemeClr>
                </a:solidFill>
              </a:rPr>
              <a:t>(In the future)</a:t>
            </a:r>
            <a:endParaRPr lang="en-US" sz="3600" b="1" dirty="0">
              <a:solidFill>
                <a:schemeClr val="accent1">
                  <a:lumMod val="75000"/>
                </a:schemeClr>
              </a:solidFill>
            </a:endParaRPr>
          </a:p>
          <a:p>
            <a:pPr marL="1042670" lvl="2" indent="-248285">
              <a:buFont typeface="Arial"/>
              <a:buChar char="•"/>
              <a:defRPr/>
            </a:pPr>
            <a:r>
              <a:rPr lang="en-US" sz="3600" dirty="0"/>
              <a:t>Species abundance/diversity</a:t>
            </a:r>
            <a:endParaRPr lang="en-US" sz="3600" dirty="0">
              <a:solidFill>
                <a:schemeClr val="accent1">
                  <a:lumMod val="75000"/>
                </a:schemeClr>
              </a:solidFill>
            </a:endParaRPr>
          </a:p>
          <a:p>
            <a:pPr marL="1042670" lvl="2" indent="-248285">
              <a:buFont typeface="Arial"/>
              <a:buChar char="•"/>
              <a:defRPr/>
            </a:pPr>
            <a:r>
              <a:rPr lang="en-US" sz="3600" dirty="0"/>
              <a:t>Genetic diversity </a:t>
            </a:r>
            <a:endParaRPr dirty="0"/>
          </a:p>
          <a:p>
            <a:pPr lvl="1">
              <a:defRPr/>
            </a:pPr>
            <a:r>
              <a:rPr lang="en-US" sz="3200" b="1" dirty="0"/>
              <a:t>Scientific Communication Project </a:t>
            </a:r>
            <a:r>
              <a:rPr lang="en-US" sz="3200" dirty="0">
                <a:solidFill>
                  <a:schemeClr val="accent1">
                    <a:lumMod val="75000"/>
                  </a:schemeClr>
                </a:solidFill>
              </a:rPr>
              <a:t>(Individual)</a:t>
            </a:r>
            <a:endParaRPr dirty="0">
              <a:solidFill>
                <a:schemeClr val="accent1">
                  <a:lumMod val="75000"/>
                </a:schemeClr>
              </a:solidFill>
            </a:endParaRPr>
          </a:p>
        </p:txBody>
      </p:sp>
      <p:pic>
        <p:nvPicPr>
          <p:cNvPr id="8" name="Picture 7"/>
          <p:cNvPicPr>
            <a:picLocks noChangeAspect="1"/>
          </p:cNvPicPr>
          <p:nvPr/>
        </p:nvPicPr>
        <p:blipFill>
          <a:blip r:embed="rId3"/>
          <a:stretch/>
        </p:blipFill>
        <p:spPr bwMode="auto">
          <a:xfrm>
            <a:off x="8544710" y="6122522"/>
            <a:ext cx="6835284" cy="37569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cxnSp>
        <p:nvCxnSpPr>
          <p:cNvPr id="4" name="Straight Connector 3"/>
          <p:cNvCxnSpPr>
            <a:cxnSpLocks/>
          </p:cNvCxnSpPr>
          <p:nvPr/>
        </p:nvCxnSpPr>
        <p:spPr bwMode="auto">
          <a:xfrm>
            <a:off x="164807" y="1910890"/>
            <a:ext cx="1364810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bwMode="auto">
          <a:xfrm>
            <a:off x="164807" y="801430"/>
            <a:ext cx="9713051" cy="1277282"/>
          </a:xfrm>
        </p:spPr>
        <p:txBody>
          <a:bodyPr vert="horz" lIns="116586" tIns="58293" rIns="116586" bIns="58293" rtlCol="0" anchor="b">
            <a:normAutofit/>
          </a:bodyPr>
          <a:lstStyle/>
          <a:p>
            <a:pPr>
              <a:defRPr/>
            </a:pPr>
            <a:r>
              <a:rPr lang="en-US" sz="6250" b="1">
                <a:solidFill>
                  <a:schemeClr val="tx1"/>
                </a:solidFill>
              </a:rPr>
              <a:t>Term Project</a:t>
            </a:r>
            <a:r>
              <a:rPr lang="en-US" sz="6250">
                <a:solidFill>
                  <a:schemeClr val="tx1"/>
                </a:solidFill>
              </a:rPr>
              <a:t> </a:t>
            </a:r>
            <a:r>
              <a:rPr lang="en-US" sz="5750">
                <a:solidFill>
                  <a:schemeClr val="accent1"/>
                </a:solidFill>
              </a:rPr>
              <a:t>(individual)</a:t>
            </a:r>
            <a:endParaRPr lang="en-US" sz="6900" b="1">
              <a:solidFill>
                <a:schemeClr val="accent1"/>
              </a:solidFill>
            </a:endParaRPr>
          </a:p>
        </p:txBody>
      </p:sp>
      <p:sp>
        <p:nvSpPr>
          <p:cNvPr id="7" name="TextBox 6"/>
          <p:cNvSpPr txBox="1"/>
          <p:nvPr/>
        </p:nvSpPr>
        <p:spPr bwMode="auto">
          <a:xfrm>
            <a:off x="157565" y="2078712"/>
            <a:ext cx="9017965" cy="8156079"/>
          </a:xfrm>
          <a:prstGeom prst="rect">
            <a:avLst/>
          </a:prstGeom>
          <a:noFill/>
        </p:spPr>
        <p:txBody>
          <a:bodyPr wrap="square" rtlCol="0">
            <a:spAutoFit/>
          </a:bodyPr>
          <a:lstStyle/>
          <a:p>
            <a:pPr lvl="1">
              <a:defRPr/>
            </a:pPr>
            <a:r>
              <a:rPr lang="en-US" sz="4000" b="1"/>
              <a:t>Create a Science Communication Product</a:t>
            </a:r>
            <a:endParaRPr lang="en-US" sz="4000">
              <a:solidFill>
                <a:schemeClr val="accent1">
                  <a:lumMod val="75000"/>
                </a:schemeClr>
              </a:solidFill>
            </a:endParaRPr>
          </a:p>
          <a:p>
            <a:pPr marL="1440734" lvl="3" indent="-248402">
              <a:buFont typeface="Arial"/>
              <a:buChar char="•"/>
              <a:defRPr/>
            </a:pPr>
            <a:r>
              <a:rPr lang="en-US" sz="3200"/>
              <a:t>Target a general audience</a:t>
            </a:r>
            <a:endParaRPr/>
          </a:p>
          <a:p>
            <a:pPr marL="1440734" lvl="3" indent="-248402">
              <a:buFont typeface="Arial"/>
              <a:buChar char="•"/>
              <a:defRPr/>
            </a:pPr>
            <a:r>
              <a:rPr lang="en-US" sz="3200"/>
              <a:t>Visually engaging</a:t>
            </a:r>
            <a:endParaRPr/>
          </a:p>
          <a:p>
            <a:pPr lvl="2">
              <a:defRPr/>
            </a:pPr>
            <a:r>
              <a:rPr lang="en-US" sz="3200" b="1"/>
              <a:t>Must address</a:t>
            </a:r>
            <a:r>
              <a:rPr lang="en-US" sz="3200"/>
              <a:t>:</a:t>
            </a:r>
            <a:endParaRPr/>
          </a:p>
          <a:p>
            <a:pPr marL="1838178" lvl="3" indent="-645846">
              <a:buFont typeface="+mj-lt"/>
              <a:buAutoNum type="arabicPeriod"/>
              <a:defRPr/>
            </a:pPr>
            <a:r>
              <a:rPr lang="en-US" sz="3200"/>
              <a:t>A brief description of nematodes and why they are important.</a:t>
            </a:r>
            <a:endParaRPr/>
          </a:p>
          <a:p>
            <a:pPr marL="1838178" lvl="3" indent="-645846">
              <a:buFont typeface="+mj-lt"/>
              <a:buAutoNum type="arabicPeriod"/>
              <a:defRPr/>
            </a:pPr>
            <a:r>
              <a:rPr lang="en-US" sz="3200"/>
              <a:t>Your question, hypothesis, and prediction.</a:t>
            </a:r>
            <a:endParaRPr/>
          </a:p>
          <a:p>
            <a:pPr marL="1838178" lvl="3" indent="-645846">
              <a:buFont typeface="+mj-lt"/>
              <a:buAutoNum type="arabicPeriod"/>
              <a:defRPr/>
            </a:pPr>
            <a:r>
              <a:rPr lang="en-US" sz="3200"/>
              <a:t>A basic description of your experimental design, including a clear description of your treatments/conditions.</a:t>
            </a:r>
            <a:endParaRPr/>
          </a:p>
          <a:p>
            <a:pPr marL="1838178" lvl="3" indent="-645846">
              <a:buFont typeface="+mj-lt"/>
              <a:buAutoNum type="arabicPeriod"/>
              <a:defRPr/>
            </a:pPr>
            <a:r>
              <a:rPr lang="en-US" sz="3200"/>
              <a:t>A description of your major results.</a:t>
            </a:r>
            <a:endParaRPr/>
          </a:p>
          <a:p>
            <a:pPr marL="1838178" lvl="3" indent="-645846">
              <a:buFont typeface="+mj-lt"/>
              <a:buAutoNum type="arabicPeriod"/>
              <a:defRPr/>
            </a:pPr>
            <a:r>
              <a:rPr lang="en-US" sz="3200"/>
              <a:t>A conclusion that ties your results back to your question, hypothesis, and prediction, as well as to other peer reviewed literature.  </a:t>
            </a:r>
            <a:endParaRPr/>
          </a:p>
          <a:p>
            <a:pPr lvl="2">
              <a:defRPr/>
            </a:pPr>
            <a:endParaRPr lang="en-US" sz="3600">
              <a:solidFill>
                <a:schemeClr val="accent1">
                  <a:lumMod val="75000"/>
                </a:schemeClr>
              </a:solidFill>
            </a:endParaRPr>
          </a:p>
        </p:txBody>
      </p:sp>
      <p:pic>
        <p:nvPicPr>
          <p:cNvPr id="3" name="Picture 2"/>
          <p:cNvPicPr>
            <a:picLocks noChangeAspect="1"/>
          </p:cNvPicPr>
          <p:nvPr/>
        </p:nvPicPr>
        <p:blipFill>
          <a:blip r:embed="rId3"/>
          <a:stretch/>
        </p:blipFill>
        <p:spPr bwMode="auto">
          <a:xfrm rot="5400000">
            <a:off x="8208328" y="2627413"/>
            <a:ext cx="8858072" cy="4868790"/>
          </a:xfrm>
          <a:prstGeom prst="rect">
            <a:avLst/>
          </a:prstGeom>
        </p:spPr>
      </p:pic>
      <p:sp>
        <p:nvSpPr>
          <p:cNvPr id="2" name="TextBox 1"/>
          <p:cNvSpPr txBox="1"/>
          <p:nvPr/>
        </p:nvSpPr>
        <p:spPr bwMode="auto">
          <a:xfrm>
            <a:off x="10203133" y="3918266"/>
            <a:ext cx="4868790" cy="2554545"/>
          </a:xfrm>
          <a:prstGeom prst="rect">
            <a:avLst/>
          </a:prstGeom>
          <a:solidFill>
            <a:schemeClr val="accent5">
              <a:lumMod val="40000"/>
              <a:lumOff val="60000"/>
            </a:schemeClr>
          </a:solidFill>
          <a:ln>
            <a:solidFill>
              <a:schemeClr val="tx1"/>
            </a:solidFill>
          </a:ln>
        </p:spPr>
        <p:txBody>
          <a:bodyPr wrap="square" rtlCol="0">
            <a:spAutoFit/>
          </a:bodyPr>
          <a:lstStyle/>
          <a:p>
            <a:pPr algn="ctr">
              <a:defRPr/>
            </a:pPr>
            <a:r>
              <a:rPr lang="en-US" sz="3200" b="1" u="sng"/>
              <a:t>Details and examples can be found on Canvas</a:t>
            </a:r>
            <a:endParaRPr/>
          </a:p>
          <a:p>
            <a:pPr marL="1589776" lvl="3" indent="-397444">
              <a:buFont typeface="Arial"/>
              <a:buChar char="•"/>
              <a:defRPr/>
            </a:pPr>
            <a:r>
              <a:rPr lang="en-US" sz="3200"/>
              <a:t>Draft (lab 6)</a:t>
            </a:r>
            <a:endParaRPr/>
          </a:p>
          <a:p>
            <a:pPr marL="1589776" lvl="3" indent="-397444">
              <a:buFont typeface="Arial"/>
              <a:buChar char="•"/>
              <a:defRPr/>
            </a:pPr>
            <a:r>
              <a:rPr lang="en-US" sz="3200"/>
              <a:t>Peer review (lab 6)</a:t>
            </a:r>
            <a:endParaRPr/>
          </a:p>
          <a:p>
            <a:pPr marL="1589776" lvl="3" indent="-397444">
              <a:buFont typeface="Arial"/>
              <a:buChar char="•"/>
              <a:defRPr/>
            </a:pPr>
            <a:r>
              <a:rPr lang="en-US" sz="3200"/>
              <a:t>Final (lab 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cxnSp>
        <p:nvCxnSpPr>
          <p:cNvPr id="4" name="Straight Connector 3"/>
          <p:cNvCxnSpPr>
            <a:cxnSpLocks/>
          </p:cNvCxnSpPr>
          <p:nvPr/>
        </p:nvCxnSpPr>
        <p:spPr bwMode="auto">
          <a:xfrm>
            <a:off x="164807" y="1910890"/>
            <a:ext cx="1364810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bwMode="auto">
          <a:xfrm>
            <a:off x="164807" y="801430"/>
            <a:ext cx="9713051" cy="1277282"/>
          </a:xfrm>
        </p:spPr>
        <p:txBody>
          <a:bodyPr vert="horz" lIns="116586" tIns="58293" rIns="116586" bIns="58293" rtlCol="0" anchor="b">
            <a:normAutofit/>
          </a:bodyPr>
          <a:lstStyle/>
          <a:p>
            <a:pPr>
              <a:defRPr/>
            </a:pPr>
            <a:r>
              <a:rPr lang="en-US" sz="6250" b="1">
                <a:solidFill>
                  <a:schemeClr val="tx1"/>
                </a:solidFill>
              </a:rPr>
              <a:t>Term Project</a:t>
            </a:r>
            <a:r>
              <a:rPr lang="en-US" sz="6250">
                <a:solidFill>
                  <a:schemeClr val="tx1"/>
                </a:solidFill>
              </a:rPr>
              <a:t> </a:t>
            </a:r>
            <a:r>
              <a:rPr lang="en-US" sz="5750">
                <a:solidFill>
                  <a:schemeClr val="accent1"/>
                </a:solidFill>
              </a:rPr>
              <a:t>(individual)</a:t>
            </a:r>
            <a:endParaRPr lang="en-US" sz="6900" b="1">
              <a:solidFill>
                <a:schemeClr val="accent1"/>
              </a:solidFill>
            </a:endParaRPr>
          </a:p>
        </p:txBody>
      </p:sp>
      <p:sp>
        <p:nvSpPr>
          <p:cNvPr id="7" name="TextBox 6"/>
          <p:cNvSpPr txBox="1"/>
          <p:nvPr/>
        </p:nvSpPr>
        <p:spPr bwMode="auto">
          <a:xfrm>
            <a:off x="157565" y="2078712"/>
            <a:ext cx="9017965" cy="6247864"/>
          </a:xfrm>
          <a:prstGeom prst="rect">
            <a:avLst/>
          </a:prstGeom>
          <a:noFill/>
        </p:spPr>
        <p:txBody>
          <a:bodyPr wrap="square" rtlCol="0">
            <a:spAutoFit/>
          </a:bodyPr>
          <a:lstStyle/>
          <a:p>
            <a:pPr marL="914400" lvl="1" indent="-457200">
              <a:buFont typeface="Arial"/>
              <a:buChar char="•"/>
              <a:defRPr/>
            </a:pPr>
            <a:r>
              <a:rPr lang="en-US" sz="4000" b="1"/>
              <a:t>Digital Media</a:t>
            </a:r>
            <a:endParaRPr/>
          </a:p>
          <a:p>
            <a:pPr marL="1371600" lvl="2" indent="-457200">
              <a:buFont typeface="Arial"/>
              <a:buChar char="•"/>
              <a:defRPr/>
            </a:pPr>
            <a:r>
              <a:rPr lang="en-US" sz="4000" b="1"/>
              <a:t>Short video</a:t>
            </a:r>
            <a:endParaRPr/>
          </a:p>
          <a:p>
            <a:pPr marL="1828800" lvl="3" indent="-457200">
              <a:buFont typeface="Arial"/>
              <a:buChar char="•"/>
              <a:defRPr/>
            </a:pPr>
            <a:r>
              <a:rPr lang="en-US" sz="4000"/>
              <a:t>Animation</a:t>
            </a:r>
            <a:endParaRPr/>
          </a:p>
          <a:p>
            <a:pPr marL="1371600" lvl="2" indent="-457200">
              <a:buFont typeface="Arial"/>
              <a:buChar char="•"/>
              <a:defRPr/>
            </a:pPr>
            <a:r>
              <a:rPr lang="en-US" sz="4000" b="1"/>
              <a:t>Webpage</a:t>
            </a:r>
            <a:endParaRPr/>
          </a:p>
          <a:p>
            <a:pPr marL="914400" lvl="1" indent="-457200">
              <a:buFont typeface="Arial"/>
              <a:buChar char="•"/>
              <a:defRPr/>
            </a:pPr>
            <a:r>
              <a:rPr lang="en-US" sz="4000" b="1"/>
              <a:t>Illustrated submission</a:t>
            </a:r>
            <a:endParaRPr/>
          </a:p>
          <a:p>
            <a:pPr marL="1371600" lvl="2" indent="-457200">
              <a:buFont typeface="Arial"/>
              <a:buChar char="•"/>
              <a:defRPr/>
            </a:pPr>
            <a:r>
              <a:rPr lang="en-US" sz="4000" b="1"/>
              <a:t>Pamphlet</a:t>
            </a:r>
            <a:endParaRPr/>
          </a:p>
          <a:p>
            <a:pPr marL="1371600" lvl="2" indent="-457200">
              <a:buFont typeface="Arial"/>
              <a:buChar char="•"/>
              <a:defRPr/>
            </a:pPr>
            <a:r>
              <a:rPr lang="en-US" sz="4000" b="1"/>
              <a:t>Graphic Novel</a:t>
            </a:r>
            <a:endParaRPr/>
          </a:p>
          <a:p>
            <a:pPr marL="914400" lvl="1" indent="-457200">
              <a:buFont typeface="Arial"/>
              <a:buChar char="•"/>
              <a:defRPr/>
            </a:pPr>
            <a:r>
              <a:rPr lang="en-US" sz="4000" b="1"/>
              <a:t>Other audio/visual</a:t>
            </a:r>
            <a:endParaRPr/>
          </a:p>
          <a:p>
            <a:pPr marL="1371600" lvl="2" indent="-457200">
              <a:buFont typeface="Arial"/>
              <a:buChar char="•"/>
              <a:defRPr/>
            </a:pPr>
            <a:r>
              <a:rPr lang="en-US" sz="4000"/>
              <a:t>Song</a:t>
            </a:r>
            <a:endParaRPr/>
          </a:p>
          <a:p>
            <a:pPr marL="1371600" lvl="2" indent="-457200">
              <a:buFont typeface="Arial"/>
              <a:buChar char="•"/>
              <a:defRPr/>
            </a:pPr>
            <a:r>
              <a:rPr lang="en-US" sz="4000"/>
              <a:t>Art</a:t>
            </a:r>
            <a:endParaRPr/>
          </a:p>
        </p:txBody>
      </p:sp>
      <p:pic>
        <p:nvPicPr>
          <p:cNvPr id="1026" name="Picture 2" descr="Image"/>
          <p:cNvPicPr>
            <a:picLocks noChangeAspect="1" noChangeArrowheads="1"/>
          </p:cNvPicPr>
          <p:nvPr/>
        </p:nvPicPr>
        <p:blipFill>
          <a:blip r:embed="rId3"/>
          <a:srcRect t="2195"/>
          <a:stretch/>
        </p:blipFill>
        <p:spPr bwMode="auto">
          <a:xfrm>
            <a:off x="6211614" y="2078712"/>
            <a:ext cx="7976486" cy="788106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bwMode="auto">
          <a:xfrm>
            <a:off x="0" y="0"/>
            <a:ext cx="15544798" cy="100574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9347514" y="996937"/>
            <a:ext cx="5319292" cy="5768002"/>
          </a:xfrm>
        </p:spPr>
        <p:txBody>
          <a:bodyPr vert="horz" lIns="91440" tIns="45720" rIns="91440" bIns="45720" rtlCol="0" anchor="b">
            <a:normAutofit/>
          </a:bodyPr>
          <a:lstStyle/>
          <a:p>
            <a:pPr defTabSz="914400">
              <a:defRPr/>
            </a:pPr>
            <a:r>
              <a:rPr lang="en-US" sz="6000">
                <a:solidFill>
                  <a:schemeClr val="tx1"/>
                </a:solidFill>
                <a:latin typeface="+mj-lt"/>
                <a:ea typeface="+mj-ea"/>
                <a:cs typeface="+mj-cs"/>
              </a:rPr>
              <a:t>A Nematode Pamphlet</a:t>
            </a:r>
            <a:endParaRPr/>
          </a:p>
        </p:txBody>
      </p:sp>
      <p:grpSp>
        <p:nvGrpSpPr>
          <p:cNvPr id="13" name="Group 12"/>
          <p:cNvGrpSpPr>
            <a:grpSpLocks noGrp="1" noUngrp="1" noRot="1" noChangeAspect="1" noMove="1" noResize="1"/>
          </p:cNvGrpSpPr>
          <p:nvPr/>
        </p:nvGrpSpPr>
        <p:grpSpPr bwMode="auto">
          <a:xfrm rot="16199999">
            <a:off x="1905935" y="5357475"/>
            <a:ext cx="1965933" cy="5777807"/>
            <a:chOff x="329184" y="2"/>
            <a:chExt cx="524256" cy="5777807"/>
          </a:xfrm>
        </p:grpSpPr>
        <p:cxnSp>
          <p:nvCxnSpPr>
            <p:cNvPr id="14" name="Straight Connector 13"/>
            <p:cNvCxnSpPr>
              <a:cxnSpLocks/>
            </p:cNvCxnSpPr>
            <p:nvPr/>
          </p:nvCxnSpPr>
          <p:spPr bwMode="auto">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4" name="Text Placeholder 3"/>
          <p:cNvSpPr>
            <a:spLocks noGrp="1"/>
          </p:cNvSpPr>
          <p:nvPr>
            <p:ph type="body" sz="half" idx="2"/>
          </p:nvPr>
        </p:nvSpPr>
        <p:spPr bwMode="auto">
          <a:xfrm>
            <a:off x="9347512" y="7666933"/>
            <a:ext cx="4942008" cy="1257610"/>
          </a:xfrm>
        </p:spPr>
        <p:txBody>
          <a:bodyPr vert="horz" lIns="91440" tIns="45720" rIns="91440" bIns="45720" rtlCol="0">
            <a:normAutofit/>
          </a:bodyPr>
          <a:lstStyle/>
          <a:p>
            <a:pPr defTabSz="914400">
              <a:spcBef>
                <a:spcPts val="1000"/>
              </a:spcBef>
              <a:defRPr/>
            </a:pPr>
            <a:r>
              <a:rPr lang="en-US" sz="2400">
                <a:solidFill>
                  <a:schemeClr val="tx1"/>
                </a:solidFill>
                <a:latin typeface="+mn-lt"/>
                <a:ea typeface="+mn-ea"/>
                <a:cs typeface="+mn-cs"/>
              </a:rPr>
              <a:t>Most straightforward option</a:t>
            </a:r>
            <a:endParaRPr/>
          </a:p>
          <a:p>
            <a:pPr defTabSz="914400">
              <a:spcBef>
                <a:spcPts val="1000"/>
              </a:spcBef>
              <a:defRPr/>
            </a:pPr>
            <a:r>
              <a:rPr lang="en-US" sz="2400"/>
              <a:t>Plenty of templates</a:t>
            </a:r>
            <a:endParaRPr lang="en-US" sz="2400">
              <a:solidFill>
                <a:schemeClr val="tx1"/>
              </a:solidFill>
              <a:latin typeface="+mn-lt"/>
              <a:ea typeface="+mn-ea"/>
              <a:cs typeface="+mn-cs"/>
            </a:endParaRPr>
          </a:p>
        </p:txBody>
      </p:sp>
      <p:sp>
        <p:nvSpPr>
          <p:cNvPr id="17" name="Rectangle 16"/>
          <p:cNvSpPr>
            <a:spLocks noGrp="1" noRot="1" noChangeAspect="1" noMove="1" noResize="1" noEditPoints="1" noAdjustHandles="1" noChangeArrowheads="1" noChangeShapeType="1" noTextEdit="1"/>
          </p:cNvSpPr>
          <p:nvPr/>
        </p:nvSpPr>
        <p:spPr bwMode="auto">
          <a:xfrm>
            <a:off x="877994" y="546381"/>
            <a:ext cx="7798893" cy="890080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6" name="Content Placeholder 5" descr="A close-up of a brochure&#10;&#10;Description automatically generated"/>
          <p:cNvPicPr>
            <a:picLocks noGrp="1" noChangeAspect="1"/>
          </p:cNvPicPr>
          <p:nvPr>
            <p:ph idx="1"/>
          </p:nvPr>
        </p:nvPicPr>
        <p:blipFill>
          <a:blip r:embed="rId3"/>
          <a:stretch/>
        </p:blipFill>
        <p:spPr bwMode="auto">
          <a:xfrm>
            <a:off x="1201811" y="2284905"/>
            <a:ext cx="7151258" cy="54885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bwMode="auto">
          <a:xfrm>
            <a:off x="0" y="0"/>
            <a:ext cx="15540913" cy="1005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5" name="Rectangle 14"/>
          <p:cNvSpPr>
            <a:spLocks noGrp="1" noRot="1" noChangeAspect="1" noMove="1" noResize="1" noEditPoints="1" noAdjustHandles="1" noChangeArrowheads="1" noChangeShapeType="1" noTextEdit="1"/>
          </p:cNvSpPr>
          <p:nvPr/>
        </p:nvSpPr>
        <p:spPr bwMode="auto">
          <a:xfrm>
            <a:off x="0" y="0"/>
            <a:ext cx="15544799" cy="1005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804443" y="6692188"/>
            <a:ext cx="4360316" cy="2346960"/>
          </a:xfrm>
        </p:spPr>
        <p:txBody>
          <a:bodyPr vert="horz" lIns="91440" tIns="45720" rIns="91440" bIns="45720" rtlCol="0" anchor="ctr">
            <a:normAutofit/>
          </a:bodyPr>
          <a:lstStyle/>
          <a:p>
            <a:pPr defTabSz="914400">
              <a:defRPr/>
            </a:pPr>
            <a:r>
              <a:rPr lang="en-US" sz="6600">
                <a:solidFill>
                  <a:srgbClr val="FFFFFF"/>
                </a:solidFill>
                <a:latin typeface="+mj-lt"/>
                <a:ea typeface="+mj-ea"/>
                <a:cs typeface="+mj-cs"/>
              </a:rPr>
              <a:t>Nematode Puzzle</a:t>
            </a:r>
            <a:endParaRPr/>
          </a:p>
        </p:txBody>
      </p:sp>
      <p:pic>
        <p:nvPicPr>
          <p:cNvPr id="6" name="Content Placeholder 5" descr="A puzzle of a city&#10;&#10;Description automatically generated"/>
          <p:cNvPicPr>
            <a:picLocks noGrp="1" noChangeAspect="1"/>
          </p:cNvPicPr>
          <p:nvPr>
            <p:ph idx="1"/>
          </p:nvPr>
        </p:nvPicPr>
        <p:blipFill>
          <a:blip r:embed="rId3"/>
          <a:srcRect t="7386"/>
          <a:stretch/>
        </p:blipFill>
        <p:spPr bwMode="auto">
          <a:xfrm>
            <a:off x="20" y="10"/>
            <a:ext cx="7772379" cy="6154535"/>
          </a:xfrm>
          <a:custGeom>
            <a:avLst/>
            <a:gdLst/>
            <a:ahLst/>
            <a:cxnLst/>
            <a:rect l="l" t="t" r="r" b="b"/>
            <a:pathLst>
              <a:path w="6005375" h="4196281" extrusionOk="0">
                <a:moveTo>
                  <a:pt x="0" y="0"/>
                </a:moveTo>
                <a:lnTo>
                  <a:pt x="6000673" y="0"/>
                </a:lnTo>
                <a:lnTo>
                  <a:pt x="5998730" y="19709"/>
                </a:lnTo>
                <a:cubicBezTo>
                  <a:pt x="6001245" y="280059"/>
                  <a:pt x="5986414" y="540409"/>
                  <a:pt x="5999656" y="800631"/>
                </a:cubicBezTo>
                <a:cubicBezTo>
                  <a:pt x="6009854"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2" y="3561638"/>
                  <a:pt x="5989196" y="3805463"/>
                </a:cubicBezTo>
                <a:cubicBezTo>
                  <a:pt x="5985594" y="3872508"/>
                  <a:pt x="5984647" y="3939633"/>
                  <a:pt x="5986348" y="4006695"/>
                </a:cubicBezTo>
                <a:lnTo>
                  <a:pt x="5997254" y="4174633"/>
                </a:lnTo>
                <a:lnTo>
                  <a:pt x="5951600" y="4176620"/>
                </a:lnTo>
                <a:cubicBezTo>
                  <a:pt x="5886701" y="4176651"/>
                  <a:pt x="5821787" y="4174749"/>
                  <a:pt x="5756904" y="4173480"/>
                </a:cubicBezTo>
                <a:cubicBezTo>
                  <a:pt x="5518558" y="4169040"/>
                  <a:pt x="5280085" y="4173480"/>
                  <a:pt x="5042246" y="4150774"/>
                </a:cubicBezTo>
                <a:cubicBezTo>
                  <a:pt x="4977617" y="4144622"/>
                  <a:pt x="4912545" y="4140690"/>
                  <a:pt x="4847599" y="4141467"/>
                </a:cubicBezTo>
                <a:cubicBezTo>
                  <a:pt x="4782654" y="4142244"/>
                  <a:pt x="4717834" y="4147730"/>
                  <a:pt x="4653712" y="4160414"/>
                </a:cubicBezTo>
                <a:cubicBezTo>
                  <a:pt x="4446570" y="4200625"/>
                  <a:pt x="4238795" y="4203162"/>
                  <a:pt x="4029496" y="4186925"/>
                </a:cubicBezTo>
                <a:cubicBezTo>
                  <a:pt x="3943620" y="4180203"/>
                  <a:pt x="3857745" y="4169040"/>
                  <a:pt x="3771488" y="4171196"/>
                </a:cubicBezTo>
                <a:cubicBezTo>
                  <a:pt x="3623584" y="4175129"/>
                  <a:pt x="3475553" y="4167137"/>
                  <a:pt x="3327522" y="4169167"/>
                </a:cubicBezTo>
                <a:cubicBezTo>
                  <a:pt x="3323527" y="4169738"/>
                  <a:pt x="3319442" y="4169205"/>
                  <a:pt x="3315726" y="4167645"/>
                </a:cubicBezTo>
                <a:cubicBezTo>
                  <a:pt x="3278940" y="4142402"/>
                  <a:pt x="3238602" y="4152169"/>
                  <a:pt x="3200548" y="4158765"/>
                </a:cubicBezTo>
                <a:cubicBezTo>
                  <a:pt x="3074081" y="4180710"/>
                  <a:pt x="2947741" y="4191492"/>
                  <a:pt x="2819245" y="4174494"/>
                </a:cubicBezTo>
                <a:cubicBezTo>
                  <a:pt x="2696545" y="4156698"/>
                  <a:pt x="2572095" y="4154478"/>
                  <a:pt x="2448850" y="4167898"/>
                </a:cubicBezTo>
                <a:cubicBezTo>
                  <a:pt x="2279382" y="4187687"/>
                  <a:pt x="2110548" y="4183501"/>
                  <a:pt x="1941461" y="4167898"/>
                </a:cubicBezTo>
                <a:cubicBezTo>
                  <a:pt x="1872836" y="4161556"/>
                  <a:pt x="1803197" y="4150774"/>
                  <a:pt x="1735207" y="4166630"/>
                </a:cubicBezTo>
                <a:cubicBezTo>
                  <a:pt x="1651488" y="4186038"/>
                  <a:pt x="1568022" y="4179695"/>
                  <a:pt x="1484049" y="4175382"/>
                </a:cubicBezTo>
                <a:cubicBezTo>
                  <a:pt x="1377751" y="4169801"/>
                  <a:pt x="1271707" y="4153692"/>
                  <a:pt x="1165028" y="4166376"/>
                </a:cubicBezTo>
                <a:cubicBezTo>
                  <a:pt x="1115684" y="4172211"/>
                  <a:pt x="1066721" y="4181471"/>
                  <a:pt x="1016743" y="4179061"/>
                </a:cubicBezTo>
                <a:cubicBezTo>
                  <a:pt x="878480" y="4172719"/>
                  <a:pt x="740343" y="4165235"/>
                  <a:pt x="601825" y="4166376"/>
                </a:cubicBezTo>
                <a:cubicBezTo>
                  <a:pt x="543856" y="4166757"/>
                  <a:pt x="486267" y="4168659"/>
                  <a:pt x="428552" y="4172845"/>
                </a:cubicBezTo>
                <a:cubicBezTo>
                  <a:pt x="320858" y="4180710"/>
                  <a:pt x="213545" y="4170055"/>
                  <a:pt x="106233" y="4166249"/>
                </a:cubicBezTo>
                <a:lnTo>
                  <a:pt x="0" y="4171008"/>
                </a:lnTo>
                <a:close/>
              </a:path>
            </a:pathLst>
          </a:custGeom>
        </p:spPr>
      </p:pic>
      <p:pic>
        <p:nvPicPr>
          <p:cNvPr id="8" name="Picture 7" descr="A white board with blue writing&#10;&#10;Description automatically generated"/>
          <p:cNvPicPr>
            <a:picLocks noChangeAspect="1"/>
          </p:cNvPicPr>
          <p:nvPr/>
        </p:nvPicPr>
        <p:blipFill>
          <a:blip r:embed="rId4"/>
          <a:srcRect t="6490" r="1" b="2227"/>
          <a:stretch/>
        </p:blipFill>
        <p:spPr bwMode="auto">
          <a:xfrm>
            <a:off x="7675244" y="-1"/>
            <a:ext cx="7869547" cy="6141918"/>
          </a:xfrm>
          <a:custGeom>
            <a:avLst/>
            <a:gdLst/>
            <a:ahLst/>
            <a:cxnLst/>
            <a:rect l="l" t="t" r="r" b="b"/>
            <a:pathLst>
              <a:path w="6006950" h="4187672" extrusionOk="0">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17" name="sketch line"/>
          <p:cNvSpPr>
            <a:spLocks noGrp="1" noRot="1" noChangeAspect="1" noMove="1" noResize="1" noEditPoints="1" noAdjustHandles="1" noChangeArrowheads="1" noChangeShapeType="1" noTextEdit="1"/>
          </p:cNvSpPr>
          <p:nvPr/>
        </p:nvSpPr>
        <p:spPr bwMode="auto">
          <a:xfrm rot="5400000">
            <a:off x="4386223" y="7820481"/>
            <a:ext cx="2279904" cy="23317"/>
          </a:xfrm>
          <a:custGeom>
            <a:avLst/>
            <a:gdLst>
              <a:gd name="connsiteX0" fmla="*/ 0 w 2279904"/>
              <a:gd name="connsiteY0" fmla="*/ 0 h 23317"/>
              <a:gd name="connsiteX1" fmla="*/ 547177 w 2279904"/>
              <a:gd name="connsiteY1" fmla="*/ 0 h 23317"/>
              <a:gd name="connsiteX2" fmla="*/ 1117153 w 2279904"/>
              <a:gd name="connsiteY2" fmla="*/ 0 h 23317"/>
              <a:gd name="connsiteX3" fmla="*/ 1687129 w 2279904"/>
              <a:gd name="connsiteY3" fmla="*/ 0 h 23317"/>
              <a:gd name="connsiteX4" fmla="*/ 2279904 w 2279904"/>
              <a:gd name="connsiteY4" fmla="*/ 0 h 23317"/>
              <a:gd name="connsiteX5" fmla="*/ 2279904 w 2279904"/>
              <a:gd name="connsiteY5" fmla="*/ 23317 h 23317"/>
              <a:gd name="connsiteX6" fmla="*/ 1709928 w 2279904"/>
              <a:gd name="connsiteY6" fmla="*/ 23317 h 23317"/>
              <a:gd name="connsiteX7" fmla="*/ 1185550 w 2279904"/>
              <a:gd name="connsiteY7" fmla="*/ 23317 h 23317"/>
              <a:gd name="connsiteX8" fmla="*/ 661172 w 2279904"/>
              <a:gd name="connsiteY8" fmla="*/ 23317 h 23317"/>
              <a:gd name="connsiteX9" fmla="*/ 0 w 2279904"/>
              <a:gd name="connsiteY9" fmla="*/ 23317 h 23317"/>
              <a:gd name="connsiteX10" fmla="*/ 0 w 2279904"/>
              <a:gd name="connsiteY10" fmla="*/ 0 h 2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9904" h="23317" fill="none" extrusionOk="0">
                <a:moveTo>
                  <a:pt x="0" y="0"/>
                </a:moveTo>
                <a:cubicBezTo>
                  <a:pt x="217423" y="7951"/>
                  <a:pt x="410543" y="-8735"/>
                  <a:pt x="547177" y="0"/>
                </a:cubicBezTo>
                <a:cubicBezTo>
                  <a:pt x="683811" y="8735"/>
                  <a:pt x="949104" y="-12523"/>
                  <a:pt x="1117153" y="0"/>
                </a:cubicBezTo>
                <a:cubicBezTo>
                  <a:pt x="1285202" y="12523"/>
                  <a:pt x="1517280" y="-25679"/>
                  <a:pt x="1687129" y="0"/>
                </a:cubicBezTo>
                <a:cubicBezTo>
                  <a:pt x="1856978" y="25679"/>
                  <a:pt x="2037380" y="9723"/>
                  <a:pt x="2279904" y="0"/>
                </a:cubicBezTo>
                <a:cubicBezTo>
                  <a:pt x="2279783" y="8776"/>
                  <a:pt x="2279094" y="13188"/>
                  <a:pt x="2279904" y="23317"/>
                </a:cubicBezTo>
                <a:cubicBezTo>
                  <a:pt x="2037228" y="11279"/>
                  <a:pt x="1858262" y="50033"/>
                  <a:pt x="1709928" y="23317"/>
                </a:cubicBezTo>
                <a:cubicBezTo>
                  <a:pt x="1561594" y="-3399"/>
                  <a:pt x="1413783" y="43226"/>
                  <a:pt x="1185550" y="23317"/>
                </a:cubicBezTo>
                <a:cubicBezTo>
                  <a:pt x="957317" y="3408"/>
                  <a:pt x="776834" y="30679"/>
                  <a:pt x="661172" y="23317"/>
                </a:cubicBezTo>
                <a:cubicBezTo>
                  <a:pt x="545510" y="15955"/>
                  <a:pt x="308697" y="53087"/>
                  <a:pt x="0" y="23317"/>
                </a:cubicBezTo>
                <a:cubicBezTo>
                  <a:pt x="1074" y="18592"/>
                  <a:pt x="-812" y="8147"/>
                  <a:pt x="0" y="0"/>
                </a:cubicBezTo>
                <a:close/>
              </a:path>
              <a:path w="2279904" h="23317" stroke="0" extrusionOk="0">
                <a:moveTo>
                  <a:pt x="0" y="0"/>
                </a:moveTo>
                <a:cubicBezTo>
                  <a:pt x="122766" y="-13450"/>
                  <a:pt x="388483" y="14886"/>
                  <a:pt x="547177" y="0"/>
                </a:cubicBezTo>
                <a:cubicBezTo>
                  <a:pt x="705871" y="-14886"/>
                  <a:pt x="914166" y="-8440"/>
                  <a:pt x="1048756" y="0"/>
                </a:cubicBezTo>
                <a:cubicBezTo>
                  <a:pt x="1183346" y="8440"/>
                  <a:pt x="1500461" y="-22525"/>
                  <a:pt x="1664330" y="0"/>
                </a:cubicBezTo>
                <a:cubicBezTo>
                  <a:pt x="1828199" y="22525"/>
                  <a:pt x="2005661" y="9604"/>
                  <a:pt x="2279904" y="0"/>
                </a:cubicBezTo>
                <a:cubicBezTo>
                  <a:pt x="2278960" y="7552"/>
                  <a:pt x="2280104" y="14439"/>
                  <a:pt x="2279904" y="23317"/>
                </a:cubicBezTo>
                <a:cubicBezTo>
                  <a:pt x="2131781" y="39580"/>
                  <a:pt x="1949066" y="48131"/>
                  <a:pt x="1755526" y="23317"/>
                </a:cubicBezTo>
                <a:cubicBezTo>
                  <a:pt x="1561986" y="-1497"/>
                  <a:pt x="1341304" y="38327"/>
                  <a:pt x="1231148" y="23317"/>
                </a:cubicBezTo>
                <a:cubicBezTo>
                  <a:pt x="1120992" y="8307"/>
                  <a:pt x="878274" y="50970"/>
                  <a:pt x="615574" y="23317"/>
                </a:cubicBezTo>
                <a:cubicBezTo>
                  <a:pt x="352874" y="-4336"/>
                  <a:pt x="265248" y="5804"/>
                  <a:pt x="0" y="23317"/>
                </a:cubicBezTo>
                <a:cubicBezTo>
                  <a:pt x="504" y="18651"/>
                  <a:pt x="640" y="10556"/>
                  <a:pt x="0" y="0"/>
                </a:cubicBezTo>
                <a:close/>
              </a:path>
            </a:pathLst>
          </a:custGeom>
          <a:solidFill>
            <a:srgbClr val="FFFFFF"/>
          </a:solidFill>
          <a:ln w="41275" cap="rnd">
            <a:solidFill>
              <a:srgbClr val="FFFFF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ext Placeholder 3"/>
          <p:cNvSpPr>
            <a:spLocks noGrp="1"/>
          </p:cNvSpPr>
          <p:nvPr>
            <p:ph type="body" sz="half" idx="2"/>
          </p:nvPr>
        </p:nvSpPr>
        <p:spPr bwMode="auto">
          <a:xfrm>
            <a:off x="5934224" y="6692188"/>
            <a:ext cx="8790585" cy="2346960"/>
          </a:xfrm>
        </p:spPr>
        <p:txBody>
          <a:bodyPr vert="horz" lIns="91440" tIns="45720" rIns="91440" bIns="45720" rtlCol="0" anchor="ctr">
            <a:normAutofit/>
          </a:bodyPr>
          <a:lstStyle/>
          <a:p>
            <a:pPr indent="-228600" defTabSz="914400">
              <a:buFont typeface="Arial"/>
              <a:buChar char="•"/>
              <a:defRPr/>
            </a:pPr>
            <a:r>
              <a:rPr lang="en-US" sz="3000">
                <a:solidFill>
                  <a:srgbClr val="FFFFFF"/>
                </a:solidFill>
              </a:rPr>
              <a:t>Image on the front, info on the back!</a:t>
            </a:r>
            <a:endParaRPr/>
          </a:p>
          <a:p>
            <a:pPr indent="-228600" defTabSz="914400">
              <a:buFont typeface="Arial"/>
              <a:buChar char="•"/>
              <a:defRPr/>
            </a:pPr>
            <a:endParaRPr lang="en-US" sz="3000">
              <a:solidFill>
                <a:srgbClr val="FFFFFF"/>
              </a:solidFill>
            </a:endParaRPr>
          </a:p>
          <a:p>
            <a:pPr indent="-228600" defTabSz="914400">
              <a:buFont typeface="Arial"/>
              <a:buChar char="•"/>
              <a:defRPr/>
            </a:pPr>
            <a:r>
              <a:rPr lang="en-US" sz="3000">
                <a:solidFill>
                  <a:srgbClr val="FFFFFF"/>
                </a:solidFill>
              </a:rPr>
              <a:t>Video Game: https://www.youtube.com/watch?v=boeYXP4iQm4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15" name="Rectangle 10"/>
          <p:cNvSpPr>
            <a:spLocks noGrp="1" noRot="1" noChangeAspect="1" noMove="1" noResize="1" noEditPoints="1" noAdjustHandles="1" noChangeArrowheads="1" noChangeShapeType="1" noTextEdit="1"/>
          </p:cNvSpPr>
          <p:nvPr/>
        </p:nvSpPr>
        <p:spPr bwMode="auto">
          <a:xfrm>
            <a:off x="0" y="0"/>
            <a:ext cx="15544799" cy="1005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804443" y="937962"/>
            <a:ext cx="4371975" cy="2521306"/>
          </a:xfrm>
        </p:spPr>
        <p:txBody>
          <a:bodyPr vert="horz" lIns="91440" tIns="45720" rIns="91440" bIns="45720" rtlCol="0" anchor="b">
            <a:normAutofit/>
          </a:bodyPr>
          <a:lstStyle/>
          <a:p>
            <a:pPr defTabSz="914400">
              <a:defRPr/>
            </a:pPr>
            <a:r>
              <a:rPr lang="en-US" sz="5200">
                <a:solidFill>
                  <a:schemeClr val="tx1"/>
                </a:solidFill>
                <a:latin typeface="+mj-lt"/>
                <a:ea typeface="+mj-ea"/>
                <a:cs typeface="+mj-cs"/>
              </a:rPr>
              <a:t>The Nematode Clothing Brand</a:t>
            </a:r>
            <a:endParaRPr/>
          </a:p>
        </p:txBody>
      </p:sp>
      <p:sp>
        <p:nvSpPr>
          <p:cNvPr id="16" name="sketch line"/>
          <p:cNvSpPr>
            <a:spLocks noGrp="1" noRot="1" noChangeAspect="1" noMove="1" noResize="1" noEditPoints="1" noAdjustHandles="1" noChangeArrowheads="1" noChangeShapeType="1" noTextEdit="1"/>
          </p:cNvSpPr>
          <p:nvPr/>
        </p:nvSpPr>
        <p:spPr bwMode="auto">
          <a:xfrm>
            <a:off x="820179" y="3774842"/>
            <a:ext cx="4150245" cy="26822"/>
          </a:xfrm>
          <a:custGeom>
            <a:avLst/>
            <a:gdLst>
              <a:gd name="connsiteX0" fmla="*/ 0 w 4150246"/>
              <a:gd name="connsiteY0" fmla="*/ 0 h 26822"/>
              <a:gd name="connsiteX1" fmla="*/ 774713 w 4150246"/>
              <a:gd name="connsiteY1" fmla="*/ 0 h 26822"/>
              <a:gd name="connsiteX2" fmla="*/ 1507923 w 4150246"/>
              <a:gd name="connsiteY2" fmla="*/ 0 h 26822"/>
              <a:gd name="connsiteX3" fmla="*/ 2241133 w 4150246"/>
              <a:gd name="connsiteY3" fmla="*/ 0 h 26822"/>
              <a:gd name="connsiteX4" fmla="*/ 2808333 w 4150246"/>
              <a:gd name="connsiteY4" fmla="*/ 0 h 26822"/>
              <a:gd name="connsiteX5" fmla="*/ 3417036 w 4150246"/>
              <a:gd name="connsiteY5" fmla="*/ 0 h 26822"/>
              <a:gd name="connsiteX6" fmla="*/ 4150246 w 4150246"/>
              <a:gd name="connsiteY6" fmla="*/ 0 h 26822"/>
              <a:gd name="connsiteX7" fmla="*/ 4150246 w 4150246"/>
              <a:gd name="connsiteY7" fmla="*/ 26822 h 26822"/>
              <a:gd name="connsiteX8" fmla="*/ 3458538 w 4150246"/>
              <a:gd name="connsiteY8" fmla="*/ 26822 h 26822"/>
              <a:gd name="connsiteX9" fmla="*/ 2891338 w 4150246"/>
              <a:gd name="connsiteY9" fmla="*/ 26822 h 26822"/>
              <a:gd name="connsiteX10" fmla="*/ 2324138 w 4150246"/>
              <a:gd name="connsiteY10" fmla="*/ 26822 h 26822"/>
              <a:gd name="connsiteX11" fmla="*/ 1590928 w 4150246"/>
              <a:gd name="connsiteY11" fmla="*/ 26822 h 26822"/>
              <a:gd name="connsiteX12" fmla="*/ 982225 w 4150246"/>
              <a:gd name="connsiteY12" fmla="*/ 26822 h 26822"/>
              <a:gd name="connsiteX13" fmla="*/ 0 w 4150246"/>
              <a:gd name="connsiteY13" fmla="*/ 26822 h 26822"/>
              <a:gd name="connsiteX14" fmla="*/ 0 w 4150246"/>
              <a:gd name="connsiteY14" fmla="*/ 0 h 2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50246" h="26822" fill="none" extrusionOk="0">
                <a:moveTo>
                  <a:pt x="0" y="0"/>
                </a:moveTo>
                <a:cubicBezTo>
                  <a:pt x="204872" y="-26027"/>
                  <a:pt x="400850" y="-7869"/>
                  <a:pt x="774713" y="0"/>
                </a:cubicBezTo>
                <a:cubicBezTo>
                  <a:pt x="1148576" y="7869"/>
                  <a:pt x="1252438" y="28281"/>
                  <a:pt x="1507923" y="0"/>
                </a:cubicBezTo>
                <a:cubicBezTo>
                  <a:pt x="1763408" y="-28281"/>
                  <a:pt x="1908766" y="3426"/>
                  <a:pt x="2241133" y="0"/>
                </a:cubicBezTo>
                <a:cubicBezTo>
                  <a:pt x="2573500" y="-3426"/>
                  <a:pt x="2625636" y="4633"/>
                  <a:pt x="2808333" y="0"/>
                </a:cubicBezTo>
                <a:cubicBezTo>
                  <a:pt x="2991030" y="-4633"/>
                  <a:pt x="3289622" y="2802"/>
                  <a:pt x="3417036" y="0"/>
                </a:cubicBezTo>
                <a:cubicBezTo>
                  <a:pt x="3544450" y="-2802"/>
                  <a:pt x="3900681" y="13786"/>
                  <a:pt x="4150246" y="0"/>
                </a:cubicBezTo>
                <a:cubicBezTo>
                  <a:pt x="4149452" y="11517"/>
                  <a:pt x="4151453" y="13780"/>
                  <a:pt x="4150246" y="26822"/>
                </a:cubicBezTo>
                <a:cubicBezTo>
                  <a:pt x="3835025" y="31434"/>
                  <a:pt x="3676769" y="1833"/>
                  <a:pt x="3458538" y="26822"/>
                </a:cubicBezTo>
                <a:cubicBezTo>
                  <a:pt x="3240307" y="51811"/>
                  <a:pt x="3164616" y="533"/>
                  <a:pt x="2891338" y="26822"/>
                </a:cubicBezTo>
                <a:cubicBezTo>
                  <a:pt x="2618060" y="53111"/>
                  <a:pt x="2464945" y="51335"/>
                  <a:pt x="2324138" y="26822"/>
                </a:cubicBezTo>
                <a:cubicBezTo>
                  <a:pt x="2183331" y="2309"/>
                  <a:pt x="1857712" y="31437"/>
                  <a:pt x="1590928" y="26822"/>
                </a:cubicBezTo>
                <a:cubicBezTo>
                  <a:pt x="1324144" y="22208"/>
                  <a:pt x="1125861" y="-370"/>
                  <a:pt x="982225" y="26822"/>
                </a:cubicBezTo>
                <a:cubicBezTo>
                  <a:pt x="838589" y="54014"/>
                  <a:pt x="462201" y="56627"/>
                  <a:pt x="0" y="26822"/>
                </a:cubicBezTo>
                <a:cubicBezTo>
                  <a:pt x="115" y="15299"/>
                  <a:pt x="673" y="9774"/>
                  <a:pt x="0" y="0"/>
                </a:cubicBezTo>
                <a:close/>
              </a:path>
              <a:path w="4150246" h="26822" stroke="0" extrusionOk="0">
                <a:moveTo>
                  <a:pt x="0" y="0"/>
                </a:moveTo>
                <a:cubicBezTo>
                  <a:pt x="258936" y="10425"/>
                  <a:pt x="432615" y="25189"/>
                  <a:pt x="650205" y="0"/>
                </a:cubicBezTo>
                <a:cubicBezTo>
                  <a:pt x="867796" y="-25189"/>
                  <a:pt x="1068938" y="-12511"/>
                  <a:pt x="1217405" y="0"/>
                </a:cubicBezTo>
                <a:cubicBezTo>
                  <a:pt x="1365872" y="12511"/>
                  <a:pt x="1635630" y="-25623"/>
                  <a:pt x="1992118" y="0"/>
                </a:cubicBezTo>
                <a:cubicBezTo>
                  <a:pt x="2348606" y="25623"/>
                  <a:pt x="2340222" y="-6059"/>
                  <a:pt x="2642323" y="0"/>
                </a:cubicBezTo>
                <a:cubicBezTo>
                  <a:pt x="2944425" y="6059"/>
                  <a:pt x="2997696" y="13923"/>
                  <a:pt x="3292528" y="0"/>
                </a:cubicBezTo>
                <a:cubicBezTo>
                  <a:pt x="3587361" y="-13923"/>
                  <a:pt x="3928673" y="34999"/>
                  <a:pt x="4150246" y="0"/>
                </a:cubicBezTo>
                <a:cubicBezTo>
                  <a:pt x="4149592" y="7677"/>
                  <a:pt x="4150635" y="20843"/>
                  <a:pt x="4150246" y="26822"/>
                </a:cubicBezTo>
                <a:cubicBezTo>
                  <a:pt x="4000721" y="6137"/>
                  <a:pt x="3691837" y="-401"/>
                  <a:pt x="3458538" y="26822"/>
                </a:cubicBezTo>
                <a:cubicBezTo>
                  <a:pt x="3225239" y="54045"/>
                  <a:pt x="3094513" y="-765"/>
                  <a:pt x="2891338" y="26822"/>
                </a:cubicBezTo>
                <a:cubicBezTo>
                  <a:pt x="2688163" y="54409"/>
                  <a:pt x="2349450" y="1223"/>
                  <a:pt x="2199630" y="26822"/>
                </a:cubicBezTo>
                <a:cubicBezTo>
                  <a:pt x="2049810" y="52421"/>
                  <a:pt x="1778402" y="49422"/>
                  <a:pt x="1507923" y="26822"/>
                </a:cubicBezTo>
                <a:cubicBezTo>
                  <a:pt x="1237444" y="4222"/>
                  <a:pt x="1100470" y="50166"/>
                  <a:pt x="857718" y="26822"/>
                </a:cubicBezTo>
                <a:cubicBezTo>
                  <a:pt x="614966" y="3478"/>
                  <a:pt x="420646" y="10363"/>
                  <a:pt x="0" y="26822"/>
                </a:cubicBezTo>
                <a:cubicBezTo>
                  <a:pt x="1110" y="16894"/>
                  <a:pt x="-166" y="9298"/>
                  <a:pt x="0" y="0"/>
                </a:cubicBezTo>
                <a:close/>
              </a:path>
            </a:pathLst>
          </a:custGeom>
          <a:solidFill>
            <a:schemeClr val="accent2"/>
          </a:solid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ext Placeholder 3"/>
          <p:cNvSpPr>
            <a:spLocks noGrp="1"/>
          </p:cNvSpPr>
          <p:nvPr>
            <p:ph type="body" sz="half" idx="2"/>
          </p:nvPr>
        </p:nvSpPr>
        <p:spPr bwMode="auto">
          <a:xfrm>
            <a:off x="804443" y="4117238"/>
            <a:ext cx="4371975" cy="5002378"/>
          </a:xfrm>
        </p:spPr>
        <p:txBody>
          <a:bodyPr vert="horz" lIns="91440" tIns="45720" rIns="91440" bIns="45720" rtlCol="0" anchor="t">
            <a:normAutofit/>
          </a:bodyPr>
          <a:lstStyle/>
          <a:p>
            <a:pPr indent="-228600" defTabSz="914400">
              <a:buFont typeface="Arial"/>
              <a:buChar char="•"/>
              <a:defRPr/>
            </a:pPr>
            <a:endParaRPr lang="en-US" sz="3000"/>
          </a:p>
          <a:p>
            <a:pPr indent="-228600" defTabSz="914400">
              <a:buFont typeface="Arial"/>
              <a:buChar char="•"/>
              <a:defRPr/>
            </a:pPr>
            <a:endParaRPr lang="en-US" sz="3000"/>
          </a:p>
          <a:p>
            <a:pPr indent="-228600" defTabSz="914400">
              <a:buFont typeface="Arial"/>
              <a:buChar char="•"/>
              <a:defRPr/>
            </a:pPr>
            <a:r>
              <a:rPr lang="en-US" sz="3000"/>
              <a:t>Note! </a:t>
            </a:r>
            <a:endParaRPr/>
          </a:p>
          <a:p>
            <a:pPr indent="-228600" defTabSz="914400">
              <a:buFont typeface="Arial"/>
              <a:buChar char="•"/>
              <a:defRPr/>
            </a:pPr>
            <a:r>
              <a:rPr lang="en-US" sz="3000"/>
              <a:t>Information is all there still</a:t>
            </a:r>
            <a:endParaRPr/>
          </a:p>
        </p:txBody>
      </p:sp>
      <p:pic>
        <p:nvPicPr>
          <p:cNvPr id="6" name="Content Placeholder 5" descr="A white shirt with a graphic design on it&#10;&#10;Description automatically generated"/>
          <p:cNvPicPr>
            <a:picLocks noGrp="1" noChangeAspect="1"/>
          </p:cNvPicPr>
          <p:nvPr>
            <p:ph idx="1"/>
          </p:nvPr>
        </p:nvPicPr>
        <p:blipFill>
          <a:blip r:embed="rId3"/>
          <a:stretch/>
        </p:blipFill>
        <p:spPr bwMode="auto">
          <a:xfrm>
            <a:off x="5176418" y="1513027"/>
            <a:ext cx="10074953" cy="76065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17783" y="1087373"/>
            <a:ext cx="4397631" cy="2370431"/>
          </a:xfrm>
        </p:spPr>
        <p:txBody>
          <a:bodyPr vert="horz" lIns="91440" tIns="45720" rIns="91440" bIns="45720" rtlCol="0" anchor="b">
            <a:normAutofit/>
          </a:bodyPr>
          <a:lstStyle/>
          <a:p>
            <a:pPr defTabSz="914400">
              <a:defRPr/>
            </a:pPr>
            <a:r>
              <a:rPr lang="en-US" sz="4400">
                <a:solidFill>
                  <a:schemeClr val="tx1"/>
                </a:solidFill>
                <a:latin typeface="+mj-lt"/>
                <a:ea typeface="+mj-ea"/>
                <a:cs typeface="+mj-cs"/>
              </a:rPr>
              <a:t>The Nematode Children’s Book!</a:t>
            </a:r>
            <a:endParaRPr/>
          </a:p>
        </p:txBody>
      </p:sp>
      <p:sp>
        <p:nvSpPr>
          <p:cNvPr id="4" name="Text Placeholder 3"/>
          <p:cNvSpPr>
            <a:spLocks noGrp="1"/>
          </p:cNvSpPr>
          <p:nvPr>
            <p:ph type="body" sz="half" idx="2"/>
          </p:nvPr>
        </p:nvSpPr>
        <p:spPr bwMode="auto">
          <a:xfrm>
            <a:off x="1117783" y="3715764"/>
            <a:ext cx="4397631" cy="5056821"/>
          </a:xfrm>
        </p:spPr>
        <p:txBody>
          <a:bodyPr vert="horz" lIns="91440" tIns="45720" rIns="91440" bIns="45720" rtlCol="0" anchor="t">
            <a:normAutofit/>
          </a:bodyPr>
          <a:lstStyle/>
          <a:p>
            <a:pPr indent="-228600" defTabSz="914400">
              <a:buFont typeface="Arial"/>
              <a:buChar char="•"/>
              <a:defRPr/>
            </a:pPr>
            <a:r>
              <a:rPr lang="en-US" sz="2700"/>
              <a:t>Note!</a:t>
            </a:r>
            <a:endParaRPr/>
          </a:p>
          <a:p>
            <a:pPr indent="-228600" defTabSz="914400">
              <a:buFont typeface="Arial"/>
              <a:buChar char="•"/>
              <a:defRPr/>
            </a:pPr>
            <a:r>
              <a:rPr lang="en-US" sz="2700"/>
              <a:t>Use of in text citations</a:t>
            </a:r>
            <a:endParaRPr/>
          </a:p>
        </p:txBody>
      </p:sp>
      <p:pic>
        <p:nvPicPr>
          <p:cNvPr id="13" name="Picture 12" descr="A cartoon of worms in a field&#10;&#10;Description automatically generated"/>
          <p:cNvPicPr>
            <a:picLocks noChangeAspect="1"/>
          </p:cNvPicPr>
          <p:nvPr/>
        </p:nvPicPr>
        <p:blipFill>
          <a:blip r:embed="rId3"/>
          <a:srcRect r="3531" b="-1"/>
          <a:stretch/>
        </p:blipFill>
        <p:spPr bwMode="auto">
          <a:xfrm>
            <a:off x="6420607" y="8"/>
            <a:ext cx="8966852" cy="7482687"/>
          </a:xfrm>
          <a:prstGeom prst="rect">
            <a:avLst/>
          </a:prstGeom>
        </p:spPr>
      </p:pic>
      <p:sp>
        <p:nvSpPr>
          <p:cNvPr id="25" name="Rectangle 24"/>
          <p:cNvSpPr>
            <a:spLocks noGrp="1" noRot="1" noChangeAspect="1" noMove="1" noResize="1" noEditPoints="1" noAdjustHandles="1" noChangeArrowheads="1" noChangeShapeType="1" noTextEdit="1"/>
          </p:cNvSpPr>
          <p:nvPr/>
        </p:nvSpPr>
        <p:spPr bwMode="auto">
          <a:xfrm rot="10800000">
            <a:off x="15387461" y="0"/>
            <a:ext cx="157336" cy="4825563"/>
          </a:xfrm>
          <a:prstGeom prst="rect">
            <a:avLst/>
          </a:prstGeom>
          <a:gradFill>
            <a:gsLst>
              <a:gs pos="20000">
                <a:schemeClr val="accent3">
                  <a:alpha val="0"/>
                </a:schemeClr>
              </a:gs>
              <a:gs pos="100000">
                <a:schemeClr val="accent3">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9" name="Picture 8" descr="A cartoon of a planet&#10;&#10;Description automatically generated"/>
          <p:cNvPicPr>
            <a:picLocks noChangeAspect="1"/>
          </p:cNvPicPr>
          <p:nvPr/>
        </p:nvPicPr>
        <p:blipFill>
          <a:blip r:embed="rId4"/>
          <a:srcRect t="4602" r="1" b="1"/>
          <a:stretch/>
        </p:blipFill>
        <p:spPr bwMode="auto">
          <a:xfrm>
            <a:off x="7336250" y="7486929"/>
            <a:ext cx="2999946" cy="2575705"/>
          </a:xfrm>
          <a:prstGeom prst="rect">
            <a:avLst/>
          </a:prstGeom>
        </p:spPr>
      </p:pic>
      <p:pic>
        <p:nvPicPr>
          <p:cNvPr id="11" name="Picture 10" descr="A cartoon of a worm&#10;&#10;Description automatically generated"/>
          <p:cNvPicPr>
            <a:picLocks noChangeAspect="1"/>
          </p:cNvPicPr>
          <p:nvPr/>
        </p:nvPicPr>
        <p:blipFill>
          <a:blip r:embed="rId5"/>
          <a:srcRect r="3909" b="-1"/>
          <a:stretch/>
        </p:blipFill>
        <p:spPr bwMode="auto">
          <a:xfrm>
            <a:off x="387820" y="4825563"/>
            <a:ext cx="5857555" cy="5029200"/>
          </a:xfrm>
          <a:prstGeom prst="rect">
            <a:avLst/>
          </a:prstGeom>
        </p:spPr>
      </p:pic>
      <p:pic>
        <p:nvPicPr>
          <p:cNvPr id="6" name="Content Placeholder 5" descr="A cartoon of a worm&#10;&#10;Description automatically generated"/>
          <p:cNvPicPr>
            <a:picLocks noGrp="1" noChangeAspect="1"/>
          </p:cNvPicPr>
          <p:nvPr>
            <p:ph idx="1"/>
          </p:nvPr>
        </p:nvPicPr>
        <p:blipFill>
          <a:blip r:embed="rId6"/>
          <a:srcRect l="10900" r="-4" b="-4"/>
          <a:stretch/>
        </p:blipFill>
        <p:spPr bwMode="auto">
          <a:xfrm>
            <a:off x="11427071" y="7482695"/>
            <a:ext cx="2999946" cy="2575705"/>
          </a:xfrm>
          <a:prstGeom prst="rect">
            <a:avLst/>
          </a:prstGeom>
        </p:spPr>
      </p:pic>
      <p:grpSp>
        <p:nvGrpSpPr>
          <p:cNvPr id="27" name="Group 26"/>
          <p:cNvGrpSpPr>
            <a:grpSpLocks noGrp="1" noUngrp="1" noRot="1" noChangeAspect="1" noMove="1" noResize="1"/>
          </p:cNvGrpSpPr>
          <p:nvPr/>
        </p:nvGrpSpPr>
        <p:grpSpPr bwMode="auto">
          <a:xfrm>
            <a:off x="15387513" y="0"/>
            <a:ext cx="157286" cy="10058400"/>
            <a:chOff x="12068638" y="0"/>
            <a:chExt cx="123362" cy="6858000"/>
          </a:xfrm>
        </p:grpSpPr>
        <p:sp>
          <p:nvSpPr>
            <p:cNvPr id="28" name="Rectangle 27"/>
            <p:cNvSpPr/>
            <p:nvPr/>
          </p:nvSpPr>
          <p:spPr bwMode="auto">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9" name="Rectangle 28"/>
            <p:cNvSpPr/>
            <p:nvPr/>
          </p:nvSpPr>
          <p:spPr bwMode="auto">
            <a:xfrm>
              <a:off x="12068638" y="3527553"/>
              <a:ext cx="123362" cy="3330447"/>
            </a:xfrm>
            <a:prstGeom prst="rect">
              <a:avLst/>
            </a:prstGeom>
            <a:gradFill>
              <a:gsLst>
                <a:gs pos="34000">
                  <a:schemeClr val="accent5">
                    <a:alpha val="0"/>
                  </a:schemeClr>
                </a:gs>
                <a:gs pos="100000">
                  <a:schemeClr val="accent5">
                    <a:lumMod val="60000"/>
                    <a:lumOff val="40000"/>
                    <a:alpha val="73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7" name="Rectangle 6"/>
          <p:cNvSpPr/>
          <p:nvPr/>
        </p:nvSpPr>
        <p:spPr bwMode="auto">
          <a:xfrm>
            <a:off x="948764" y="874644"/>
            <a:ext cx="1729408" cy="29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 name="Donut 13"/>
          <p:cNvSpPr/>
          <p:nvPr/>
        </p:nvSpPr>
        <p:spPr bwMode="auto">
          <a:xfrm>
            <a:off x="6245375" y="4663009"/>
            <a:ext cx="3860286" cy="2433530"/>
          </a:xfrm>
          <a:prstGeom prst="donut">
            <a:avLst>
              <a:gd name="adj" fmla="val 86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bwMode="auto">
          <a:xfrm rot="5400000" flipH="1">
            <a:off x="-2455082" y="2455080"/>
            <a:ext cx="10058400" cy="5148241"/>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595070" y="860720"/>
            <a:ext cx="4081742" cy="4968329"/>
          </a:xfrm>
        </p:spPr>
        <p:txBody>
          <a:bodyPr anchor="b">
            <a:normAutofit/>
          </a:bodyPr>
          <a:lstStyle/>
          <a:p>
            <a:pPr algn="r">
              <a:defRPr/>
            </a:pPr>
            <a:r>
              <a:rPr lang="en-US" sz="5100">
                <a:solidFill>
                  <a:srgbClr val="FFFFFF"/>
                </a:solidFill>
              </a:rPr>
              <a:t>Housekeeping</a:t>
            </a:r>
            <a:endParaRPr/>
          </a:p>
        </p:txBody>
      </p:sp>
      <p:sp>
        <p:nvSpPr>
          <p:cNvPr id="3" name="Content Placeholder 2"/>
          <p:cNvSpPr>
            <a:spLocks noGrp="1"/>
          </p:cNvSpPr>
          <p:nvPr>
            <p:ph idx="1"/>
          </p:nvPr>
        </p:nvSpPr>
        <p:spPr bwMode="auto">
          <a:xfrm>
            <a:off x="6133080" y="952569"/>
            <a:ext cx="8358067" cy="8134202"/>
          </a:xfrm>
        </p:spPr>
        <p:txBody>
          <a:bodyPr anchor="ctr">
            <a:normAutofit/>
          </a:bodyPr>
          <a:lstStyle/>
          <a:p>
            <a:pPr marL="0" indent="0">
              <a:buNone/>
              <a:defRPr/>
            </a:pPr>
            <a:endParaRPr lang="en-US" sz="2700"/>
          </a:p>
          <a:p>
            <a:pPr marL="0" indent="0">
              <a:buNone/>
              <a:defRPr/>
            </a:pPr>
            <a:r>
              <a:rPr lang="en-US" sz="2700"/>
              <a:t>DUE TODAY</a:t>
            </a:r>
            <a:endParaRPr/>
          </a:p>
          <a:p>
            <a:pPr marL="0" indent="0">
              <a:buNone/>
              <a:defRPr/>
            </a:pPr>
            <a:r>
              <a:rPr lang="en-US" sz="2700"/>
              <a:t>Lab 3 pre-lab – Experimental Design Outline</a:t>
            </a:r>
            <a:endParaRPr/>
          </a:p>
          <a:p>
            <a:pPr marL="0" indent="0">
              <a:buNone/>
              <a:defRPr/>
            </a:pPr>
            <a:r>
              <a:rPr lang="en-US" sz="2700"/>
              <a:t>Figure Facts Assignment </a:t>
            </a:r>
            <a:endParaRPr/>
          </a:p>
          <a:p>
            <a:pPr marL="0" indent="0">
              <a:buNone/>
              <a:defRPr/>
            </a:pPr>
            <a:r>
              <a:rPr lang="en-US" sz="2700"/>
              <a:t>Your slug!</a:t>
            </a:r>
            <a:br>
              <a:rPr lang="en-US" sz="2700"/>
            </a:br>
            <a:endParaRPr lang="en-US" sz="2700"/>
          </a:p>
          <a:p>
            <a:pPr marL="0" indent="0">
              <a:buNone/>
              <a:defRPr/>
            </a:pPr>
            <a:r>
              <a:rPr lang="en-US" sz="2700"/>
              <a:t>DUE NEXT WEEK</a:t>
            </a:r>
            <a:endParaRPr/>
          </a:p>
          <a:p>
            <a:pPr marL="5068" lvl="1" indent="0">
              <a:buNone/>
              <a:defRPr/>
            </a:pPr>
            <a:r>
              <a:rPr lang="en-US" sz="2700"/>
              <a:t>Lab 4 pre-lab</a:t>
            </a:r>
            <a:endParaRPr/>
          </a:p>
          <a:p>
            <a:pPr marL="5068" lvl="1" indent="0">
              <a:buNone/>
              <a:defRPr/>
            </a:pPr>
            <a:r>
              <a:rPr lang="en-US" sz="2700"/>
              <a:t>Annotated Bibliography </a:t>
            </a:r>
            <a:endParaRPr/>
          </a:p>
          <a:p>
            <a:pPr marL="5068" lvl="1" indent="0">
              <a:buNone/>
              <a:defRPr/>
            </a:pPr>
            <a:endParaRPr lang="en-US" sz="2700"/>
          </a:p>
          <a:p>
            <a:pPr marL="5068" lvl="1" indent="0">
              <a:buNone/>
              <a:defRPr/>
            </a:pPr>
            <a:r>
              <a:rPr lang="en-US" sz="2700"/>
              <a:t>ONGOING</a:t>
            </a:r>
            <a:endParaRPr/>
          </a:p>
          <a:p>
            <a:pPr marL="5068" lvl="1" indent="0">
              <a:buNone/>
              <a:defRPr/>
            </a:pPr>
            <a:r>
              <a:rPr lang="en-US" sz="2700"/>
              <a:t>Skills Demos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chemeClr val="accent1"/>
        </a:solidFill>
        <a:effectLst/>
      </p:bgPr>
    </p:bg>
    <p:spTree>
      <p:nvGrpSpPr>
        <p:cNvPr id="1" name=""/>
        <p:cNvGrpSpPr/>
        <p:nvPr/>
      </p:nvGrpSpPr>
      <p:grpSpPr bwMode="auto">
        <a:xfrm>
          <a:off x="0" y="0"/>
          <a:ext cx="0" cy="0"/>
          <a:chOff x="0" y="0"/>
          <a:chExt cx="0" cy="0"/>
        </a:xfrm>
      </p:grpSpPr>
      <p:pic>
        <p:nvPicPr>
          <p:cNvPr id="6" name="Picture 4" descr="Yellow question mark"/>
          <p:cNvPicPr>
            <a:picLocks noChangeAspect="1"/>
          </p:cNvPicPr>
          <p:nvPr/>
        </p:nvPicPr>
        <p:blipFill>
          <a:blip r:embed="rId3">
            <a:duotone>
              <a:schemeClr val="accent1">
                <a:shade val="45000"/>
                <a:satMod val="135000"/>
              </a:schemeClr>
              <a:prstClr val="white"/>
            </a:duotone>
            <a:alphaModFix amt="26000"/>
          </a:blip>
          <a:srcRect l="7273"/>
          <a:stretch/>
        </p:blipFill>
        <p:spPr bwMode="auto">
          <a:xfrm>
            <a:off x="0" y="657226"/>
            <a:ext cx="15544800" cy="8743941"/>
          </a:xfrm>
          <a:prstGeom prst="rect">
            <a:avLst/>
          </a:prstGeom>
        </p:spPr>
      </p:pic>
      <p:sp>
        <p:nvSpPr>
          <p:cNvPr id="3" name="Title 2"/>
          <p:cNvSpPr>
            <a:spLocks noGrp="1"/>
          </p:cNvSpPr>
          <p:nvPr>
            <p:ph type="title"/>
          </p:nvPr>
        </p:nvSpPr>
        <p:spPr bwMode="auto">
          <a:xfrm>
            <a:off x="340495" y="4581092"/>
            <a:ext cx="14483120" cy="4274820"/>
          </a:xfrm>
        </p:spPr>
        <p:txBody>
          <a:bodyPr vert="horz" lIns="79490" tIns="39746" rIns="79490" bIns="39746" rtlCol="0" anchor="b">
            <a:noAutofit/>
          </a:bodyPr>
          <a:lstStyle/>
          <a:p>
            <a:pPr defTabSz="794864">
              <a:lnSpc>
                <a:spcPct val="80000"/>
              </a:lnSpc>
              <a:defRPr/>
            </a:pPr>
            <a:r>
              <a:rPr lang="en-US" sz="19000" b="1" spc="-105">
                <a:solidFill>
                  <a:schemeClr val="bg1"/>
                </a:solidFill>
              </a:rPr>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bwMode="auto">
          <a:xfrm>
            <a:off x="0" y="0"/>
            <a:ext cx="15544799" cy="1005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4" name="Content Placeholder 3" descr="A slug on a plant&#10;&#10;Description automatically generated"/>
          <p:cNvPicPr>
            <a:picLocks noGrp="1" noChangeAspect="1"/>
          </p:cNvPicPr>
          <p:nvPr>
            <p:ph idx="1"/>
          </p:nvPr>
        </p:nvPicPr>
        <p:blipFill>
          <a:blip r:embed="rId3"/>
          <a:srcRect l="21585" t="7613" r="-1" b="1477"/>
          <a:stretch/>
        </p:blipFill>
        <p:spPr bwMode="auto">
          <a:xfrm>
            <a:off x="-2" y="10"/>
            <a:ext cx="11052352" cy="10058390"/>
          </a:xfrm>
          <a:prstGeom prst="rect">
            <a:avLst/>
          </a:prstGeom>
        </p:spPr>
      </p:pic>
      <p:sp>
        <p:nvSpPr>
          <p:cNvPr id="11" name="Rectangle 10"/>
          <p:cNvSpPr>
            <a:spLocks noGrp="1" noRot="1" noChangeAspect="1" noMove="1" noResize="1" noEditPoints="1" noAdjustHandles="1" noChangeArrowheads="1" noChangeShapeType="1" noTextEdit="1"/>
          </p:cNvSpPr>
          <p:nvPr/>
        </p:nvSpPr>
        <p:spPr bwMode="auto">
          <a:xfrm flipH="1">
            <a:off x="3555011" y="0"/>
            <a:ext cx="11989788" cy="10058400"/>
          </a:xfrm>
          <a:prstGeom prst="rect">
            <a:avLst/>
          </a:prstGeom>
          <a:gradFill>
            <a:gsLst>
              <a:gs pos="0">
                <a:schemeClr val="tx1">
                  <a:alpha val="0"/>
                </a:schemeClr>
              </a:gs>
              <a:gs pos="30000">
                <a:schemeClr val="tx1">
                  <a:alpha val="64000"/>
                </a:schemeClr>
              </a:gs>
              <a:gs pos="58000">
                <a:schemeClr val="tx1"/>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10006965" y="1646132"/>
            <a:ext cx="5129783" cy="4699396"/>
          </a:xfrm>
        </p:spPr>
        <p:txBody>
          <a:bodyPr vert="horz" lIns="91440" tIns="45720" rIns="91440" bIns="45720" rtlCol="0" anchor="b">
            <a:normAutofit/>
          </a:bodyPr>
          <a:lstStyle/>
          <a:p>
            <a:pPr defTabSz="914400">
              <a:defRPr/>
            </a:pPr>
            <a:r>
              <a:rPr lang="en-US" sz="5100">
                <a:solidFill>
                  <a:schemeClr val="bg1"/>
                </a:solidFill>
              </a:rPr>
              <a:t>Lab 3: Introduction to Excel and Nematode Experimental Design</a:t>
            </a:r>
            <a:endParaRPr/>
          </a:p>
        </p:txBody>
      </p:sp>
      <p:sp>
        <p:nvSpPr>
          <p:cNvPr id="13" name="Rectangle 12"/>
          <p:cNvSpPr>
            <a:spLocks noGrp="1" noRot="1" noChangeAspect="1" noMove="1" noResize="1" noEditPoints="1" noAdjustHandles="1" noChangeArrowheads="1" noChangeShapeType="1" noTextEdit="1"/>
          </p:cNvSpPr>
          <p:nvPr/>
        </p:nvSpPr>
        <p:spPr bwMode="auto">
          <a:xfrm rot="5400000">
            <a:off x="10352418" y="576102"/>
            <a:ext cx="214579" cy="8977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ectangle 14"/>
          <p:cNvSpPr>
            <a:spLocks noGrp="1" noRot="1" noChangeAspect="1" noMove="1" noResize="1" noEditPoints="1" noAdjustHandles="1" noChangeArrowheads="1" noChangeShapeType="1" noTextEdit="1"/>
          </p:cNvSpPr>
          <p:nvPr/>
        </p:nvSpPr>
        <p:spPr bwMode="auto">
          <a:xfrm>
            <a:off x="10010851" y="6668815"/>
            <a:ext cx="5129784" cy="26823"/>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bwMode="auto">
          <a:xfrm>
            <a:off x="3886" y="0"/>
            <a:ext cx="15540913" cy="1005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Freeform: Shape 9"/>
          <p:cNvSpPr>
            <a:spLocks noGrp="1" noRot="1" noChangeAspect="1" noMove="1" noResize="1" noEditPoints="1" noAdjustHandles="1" noChangeArrowheads="1" noChangeShapeType="1" noTextEdit="1"/>
          </p:cNvSpPr>
          <p:nvPr/>
        </p:nvSpPr>
        <p:spPr bwMode="auto">
          <a:xfrm>
            <a:off x="1" y="0"/>
            <a:ext cx="5313270" cy="100584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875713" y="1691905"/>
            <a:ext cx="4080510" cy="6543039"/>
          </a:xfrm>
        </p:spPr>
        <p:txBody>
          <a:bodyPr>
            <a:normAutofit/>
          </a:bodyPr>
          <a:lstStyle/>
          <a:p>
            <a:pPr>
              <a:defRPr/>
            </a:pPr>
            <a:r>
              <a:rPr lang="en-US">
                <a:solidFill>
                  <a:srgbClr val="FFFFFF"/>
                </a:solidFill>
              </a:rPr>
              <a:t>Introduction to Microsoft Excel </a:t>
            </a:r>
            <a:endParaRPr/>
          </a:p>
        </p:txBody>
      </p:sp>
      <p:sp>
        <p:nvSpPr>
          <p:cNvPr id="12" name="Arc 11"/>
          <p:cNvSpPr>
            <a:spLocks noGrp="1" noRot="1" noChangeAspect="1" noMove="1" noResize="1" noEditPoints="1" noAdjustHandles="1" noChangeArrowheads="1" noChangeShapeType="1" noTextEdit="1"/>
          </p:cNvSpPr>
          <p:nvPr/>
        </p:nvSpPr>
        <p:spPr bwMode="auto">
          <a:xfrm flipV="1">
            <a:off x="9626762" y="3601369"/>
            <a:ext cx="5206376" cy="5989035"/>
          </a:xfrm>
          <a:prstGeom prst="arc">
            <a:avLst>
              <a:gd name="adj1" fmla="val 16200000"/>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p>
        </p:txBody>
      </p:sp>
      <p:sp>
        <p:nvSpPr>
          <p:cNvPr id="3" name="Content Placeholder 2"/>
          <p:cNvSpPr>
            <a:spLocks noGrp="1"/>
          </p:cNvSpPr>
          <p:nvPr>
            <p:ph idx="1"/>
          </p:nvPr>
        </p:nvSpPr>
        <p:spPr bwMode="auto">
          <a:xfrm>
            <a:off x="5670317" y="867304"/>
            <a:ext cx="8805776" cy="8192241"/>
          </a:xfrm>
        </p:spPr>
        <p:txBody>
          <a:bodyPr anchor="ctr">
            <a:normAutofit/>
          </a:bodyPr>
          <a:lstStyle/>
          <a:p>
            <a:pPr>
              <a:defRPr/>
            </a:pPr>
            <a:r>
              <a:rPr lang="en-US" dirty="0"/>
              <a:t>Why learn Microsoft Excel?</a:t>
            </a:r>
            <a:endParaRPr dirty="0"/>
          </a:p>
          <a:p>
            <a:pPr lvl="1">
              <a:defRPr/>
            </a:pPr>
            <a:r>
              <a:rPr lang="en-US" dirty="0"/>
              <a:t>Resume builder! </a:t>
            </a:r>
            <a:endParaRPr dirty="0"/>
          </a:p>
          <a:p>
            <a:pPr>
              <a:defRPr/>
            </a:pPr>
            <a:r>
              <a:rPr lang="en-US" dirty="0"/>
              <a:t>When is Microsoft Excel useful? </a:t>
            </a:r>
            <a:endParaRPr dirty="0"/>
          </a:p>
          <a:p>
            <a:pPr lvl="1">
              <a:defRPr/>
            </a:pPr>
            <a:r>
              <a:rPr lang="en-US" dirty="0"/>
              <a:t>Primarily used for data management, but also very simple data analyses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bwMode="auto">
          <a:xfrm>
            <a:off x="3886" y="0"/>
            <a:ext cx="15540913" cy="1005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Freeform: Shape 9"/>
          <p:cNvSpPr>
            <a:spLocks noGrp="1" noRot="1" noChangeAspect="1" noMove="1" noResize="1" noEditPoints="1" noAdjustHandles="1" noChangeArrowheads="1" noChangeShapeType="1" noTextEdit="1"/>
          </p:cNvSpPr>
          <p:nvPr/>
        </p:nvSpPr>
        <p:spPr bwMode="auto">
          <a:xfrm>
            <a:off x="1" y="0"/>
            <a:ext cx="5313270" cy="100584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875713" y="1691905"/>
            <a:ext cx="4080510" cy="6543039"/>
          </a:xfrm>
        </p:spPr>
        <p:txBody>
          <a:bodyPr>
            <a:normAutofit/>
          </a:bodyPr>
          <a:lstStyle/>
          <a:p>
            <a:pPr>
              <a:defRPr/>
            </a:pPr>
            <a:r>
              <a:rPr lang="en-US">
                <a:solidFill>
                  <a:srgbClr val="FFFFFF"/>
                </a:solidFill>
              </a:rPr>
              <a:t>Orientation to Excel (Let’s open it together!) </a:t>
            </a:r>
            <a:endParaRPr/>
          </a:p>
        </p:txBody>
      </p:sp>
      <p:sp>
        <p:nvSpPr>
          <p:cNvPr id="12" name="Arc 11"/>
          <p:cNvSpPr>
            <a:spLocks noGrp="1" noRot="1" noChangeAspect="1" noMove="1" noResize="1" noEditPoints="1" noAdjustHandles="1" noChangeArrowheads="1" noChangeShapeType="1" noTextEdit="1"/>
          </p:cNvSpPr>
          <p:nvPr/>
        </p:nvSpPr>
        <p:spPr bwMode="auto">
          <a:xfrm flipV="1">
            <a:off x="9626762" y="3601369"/>
            <a:ext cx="5206376" cy="5989035"/>
          </a:xfrm>
          <a:prstGeom prst="arc">
            <a:avLst>
              <a:gd name="adj1" fmla="val 16200000"/>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p>
        </p:txBody>
      </p:sp>
      <p:sp>
        <p:nvSpPr>
          <p:cNvPr id="3" name="Content Placeholder 2"/>
          <p:cNvSpPr>
            <a:spLocks noGrp="1"/>
          </p:cNvSpPr>
          <p:nvPr>
            <p:ph idx="1"/>
          </p:nvPr>
        </p:nvSpPr>
        <p:spPr bwMode="auto">
          <a:xfrm>
            <a:off x="5670317" y="867304"/>
            <a:ext cx="8805776" cy="8192241"/>
          </a:xfrm>
        </p:spPr>
        <p:txBody>
          <a:bodyPr anchor="ctr">
            <a:normAutofit/>
          </a:bodyPr>
          <a:lstStyle/>
          <a:p>
            <a:pPr>
              <a:defRPr/>
            </a:pPr>
            <a:r>
              <a:rPr lang="en-US"/>
              <a:t>Open a blank workbook</a:t>
            </a:r>
            <a:endParaRPr/>
          </a:p>
          <a:p>
            <a:pPr>
              <a:defRPr/>
            </a:pPr>
            <a:r>
              <a:rPr lang="en-US"/>
              <a:t>General Screen Layout </a:t>
            </a:r>
            <a:endParaRPr/>
          </a:p>
          <a:p>
            <a:pPr lvl="1">
              <a:defRPr/>
            </a:pPr>
            <a:r>
              <a:rPr lang="en-US"/>
              <a:t>Title bar (top of Excel window) </a:t>
            </a:r>
            <a:endParaRPr/>
          </a:p>
          <a:p>
            <a:pPr lvl="1">
              <a:defRPr/>
            </a:pPr>
            <a:r>
              <a:rPr lang="en-US"/>
              <a:t>Ribbon (menu tabs and share) </a:t>
            </a:r>
            <a:endParaRPr/>
          </a:p>
          <a:p>
            <a:pPr lvl="1">
              <a:defRPr/>
            </a:pPr>
            <a:r>
              <a:rPr lang="en-US"/>
              <a:t>Name box and formula bar </a:t>
            </a:r>
            <a:endParaRPr/>
          </a:p>
          <a:p>
            <a:pPr lvl="1">
              <a:defRPr/>
            </a:pPr>
            <a:r>
              <a:rPr lang="en-US"/>
              <a:t>Main worksheet contains a series of columns and rows </a:t>
            </a:r>
            <a:endParaRPr/>
          </a:p>
          <a:p>
            <a:pPr lvl="2">
              <a:defRPr/>
            </a:pPr>
            <a:r>
              <a:rPr lang="en-US"/>
              <a:t>The intersection of a column and row is called a cell </a:t>
            </a:r>
            <a:endParaRPr/>
          </a:p>
          <a:p>
            <a:pPr lvl="2">
              <a:defRPr/>
            </a:pPr>
            <a:r>
              <a:rPr lang="en-US"/>
              <a:t>Currently selected cell is called active cell </a:t>
            </a:r>
            <a:endParaRPr/>
          </a:p>
          <a:p>
            <a:pPr lvl="1">
              <a:defRPr/>
            </a:pPr>
            <a:r>
              <a:rPr lang="en-US"/>
              <a:t>Worksheet tabs (bottom of screen)  </a:t>
            </a:r>
            <a:endParaRPr/>
          </a:p>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bwMode="auto">
          <a:xfrm>
            <a:off x="3886" y="0"/>
            <a:ext cx="15540913" cy="1005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Freeform: Shape 9"/>
          <p:cNvSpPr>
            <a:spLocks noGrp="1" noRot="1" noChangeAspect="1" noMove="1" noResize="1" noEditPoints="1" noAdjustHandles="1" noChangeArrowheads="1" noChangeShapeType="1" noTextEdit="1"/>
          </p:cNvSpPr>
          <p:nvPr/>
        </p:nvSpPr>
        <p:spPr bwMode="auto">
          <a:xfrm>
            <a:off x="1" y="0"/>
            <a:ext cx="5313270" cy="100584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875713" y="1691905"/>
            <a:ext cx="4080510" cy="6543039"/>
          </a:xfrm>
        </p:spPr>
        <p:txBody>
          <a:bodyPr>
            <a:normAutofit/>
          </a:bodyPr>
          <a:lstStyle/>
          <a:p>
            <a:pPr>
              <a:defRPr/>
            </a:pPr>
            <a:r>
              <a:rPr lang="en-US">
                <a:solidFill>
                  <a:srgbClr val="FFFFFF"/>
                </a:solidFill>
              </a:rPr>
              <a:t>Orientation to Excel (Let’s do it together!) </a:t>
            </a:r>
            <a:endParaRPr/>
          </a:p>
        </p:txBody>
      </p:sp>
      <p:sp>
        <p:nvSpPr>
          <p:cNvPr id="12" name="Arc 11"/>
          <p:cNvSpPr>
            <a:spLocks noGrp="1" noRot="1" noChangeAspect="1" noMove="1" noResize="1" noEditPoints="1" noAdjustHandles="1" noChangeArrowheads="1" noChangeShapeType="1" noTextEdit="1"/>
          </p:cNvSpPr>
          <p:nvPr/>
        </p:nvSpPr>
        <p:spPr bwMode="auto">
          <a:xfrm flipV="1">
            <a:off x="9626762" y="3601369"/>
            <a:ext cx="5206376" cy="5989035"/>
          </a:xfrm>
          <a:prstGeom prst="arc">
            <a:avLst>
              <a:gd name="adj1" fmla="val 16200000"/>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p>
        </p:txBody>
      </p:sp>
      <p:sp>
        <p:nvSpPr>
          <p:cNvPr id="3" name="Content Placeholder 2"/>
          <p:cNvSpPr>
            <a:spLocks noGrp="1"/>
          </p:cNvSpPr>
          <p:nvPr>
            <p:ph idx="1"/>
          </p:nvPr>
        </p:nvSpPr>
        <p:spPr bwMode="auto">
          <a:xfrm>
            <a:off x="5670317" y="867304"/>
            <a:ext cx="8805776" cy="8192241"/>
          </a:xfrm>
        </p:spPr>
        <p:txBody>
          <a:bodyPr anchor="ctr">
            <a:normAutofit/>
          </a:bodyPr>
          <a:lstStyle/>
          <a:p>
            <a:pPr>
              <a:defRPr/>
            </a:pPr>
            <a:r>
              <a:rPr lang="en-US"/>
              <a:t>Entering data </a:t>
            </a:r>
            <a:endParaRPr/>
          </a:p>
          <a:p>
            <a:pPr lvl="1">
              <a:defRPr/>
            </a:pPr>
            <a:r>
              <a:rPr lang="en-US"/>
              <a:t>Click on the upper left cell (cell A1) </a:t>
            </a:r>
            <a:endParaRPr/>
          </a:p>
          <a:p>
            <a:pPr lvl="1">
              <a:defRPr/>
            </a:pPr>
            <a:r>
              <a:rPr lang="en-US"/>
              <a:t>3 types of data (text, value, formula) </a:t>
            </a:r>
            <a:endParaRPr/>
          </a:p>
          <a:p>
            <a:pPr lvl="2">
              <a:defRPr/>
            </a:pPr>
            <a:r>
              <a:rPr lang="en-US"/>
              <a:t>Text – alphabetic characters </a:t>
            </a:r>
            <a:endParaRPr/>
          </a:p>
          <a:p>
            <a:pPr lvl="2">
              <a:defRPr/>
            </a:pPr>
            <a:r>
              <a:rPr lang="en-US"/>
              <a:t>Values – numbers or dates </a:t>
            </a:r>
            <a:endParaRPr/>
          </a:p>
          <a:p>
            <a:pPr lvl="2">
              <a:defRPr/>
            </a:pPr>
            <a:r>
              <a:rPr lang="en-US"/>
              <a:t>Formula - perform calculations (always begin with = sign) </a:t>
            </a:r>
            <a:endParaRPr/>
          </a:p>
          <a:p>
            <a:pPr lvl="1">
              <a:defRPr/>
            </a:pPr>
            <a:r>
              <a:rPr lang="en-US"/>
              <a:t>Together – type some text into cell A1; type some numbers into A2 (1357); in A3 type =1+1 and press enter. What type of data is in A1? A2? A3? </a:t>
            </a:r>
            <a:endParaRPr/>
          </a:p>
          <a:p>
            <a:pPr lvl="1">
              <a:defRPr/>
            </a:pPr>
            <a:r>
              <a:rPr lang="en-US"/>
              <a:t>Edit using the formula bar </a:t>
            </a:r>
            <a:endParaRPr/>
          </a:p>
          <a:p>
            <a:pPr>
              <a:defRPr/>
            </a:pPr>
            <a:r>
              <a:rPr lang="en-US"/>
              <a:t>Now, highlight a range of cells, specifically A1:A3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bwMode="auto">
          <a:xfrm>
            <a:off x="0" y="0"/>
            <a:ext cx="15540913" cy="1005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809625" y="939873"/>
            <a:ext cx="4358790" cy="8188617"/>
          </a:xfrm>
        </p:spPr>
        <p:txBody>
          <a:bodyPr anchor="ctr">
            <a:normAutofit/>
          </a:bodyPr>
          <a:lstStyle/>
          <a:p>
            <a:pPr>
              <a:defRPr/>
            </a:pPr>
            <a:r>
              <a:rPr lang="en-US" sz="6300"/>
              <a:t>Part 1: Introduction to Excel </a:t>
            </a:r>
            <a:endParaRPr/>
          </a:p>
        </p:txBody>
      </p:sp>
      <p:sp>
        <p:nvSpPr>
          <p:cNvPr id="11" name="sketch line"/>
          <p:cNvSpPr>
            <a:spLocks noGrp="1" noRot="1" noChangeAspect="1" noMove="1" noResize="1" noEditPoints="1" noAdjustHandles="1" noChangeArrowheads="1" noChangeShapeType="1" noTextEdit="1"/>
          </p:cNvSpPr>
          <p:nvPr/>
        </p:nvSpPr>
        <p:spPr bwMode="auto">
          <a:xfrm rot="5400000">
            <a:off x="1556521" y="5080407"/>
            <a:ext cx="7934960" cy="23317"/>
          </a:xfrm>
          <a:custGeom>
            <a:avLst/>
            <a:gdLst>
              <a:gd name="connsiteX0" fmla="*/ 0 w 7934960"/>
              <a:gd name="connsiteY0" fmla="*/ 0 h 23317"/>
              <a:gd name="connsiteX1" fmla="*/ 423198 w 7934960"/>
              <a:gd name="connsiteY1" fmla="*/ 0 h 23317"/>
              <a:gd name="connsiteX2" fmla="*/ 1163794 w 7934960"/>
              <a:gd name="connsiteY2" fmla="*/ 0 h 23317"/>
              <a:gd name="connsiteX3" fmla="*/ 1586992 w 7934960"/>
              <a:gd name="connsiteY3" fmla="*/ 0 h 23317"/>
              <a:gd name="connsiteX4" fmla="*/ 2168889 w 7934960"/>
              <a:gd name="connsiteY4" fmla="*/ 0 h 23317"/>
              <a:gd name="connsiteX5" fmla="*/ 2988835 w 7934960"/>
              <a:gd name="connsiteY5" fmla="*/ 0 h 23317"/>
              <a:gd name="connsiteX6" fmla="*/ 3650082 w 7934960"/>
              <a:gd name="connsiteY6" fmla="*/ 0 h 23317"/>
              <a:gd name="connsiteX7" fmla="*/ 4390678 w 7934960"/>
              <a:gd name="connsiteY7" fmla="*/ 0 h 23317"/>
              <a:gd name="connsiteX8" fmla="*/ 4972575 w 7934960"/>
              <a:gd name="connsiteY8" fmla="*/ 0 h 23317"/>
              <a:gd name="connsiteX9" fmla="*/ 5633822 w 7934960"/>
              <a:gd name="connsiteY9" fmla="*/ 0 h 23317"/>
              <a:gd name="connsiteX10" fmla="*/ 6453767 w 7934960"/>
              <a:gd name="connsiteY10" fmla="*/ 0 h 23317"/>
              <a:gd name="connsiteX11" fmla="*/ 6956315 w 7934960"/>
              <a:gd name="connsiteY11" fmla="*/ 0 h 23317"/>
              <a:gd name="connsiteX12" fmla="*/ 7934960 w 7934960"/>
              <a:gd name="connsiteY12" fmla="*/ 0 h 23317"/>
              <a:gd name="connsiteX13" fmla="*/ 7934960 w 7934960"/>
              <a:gd name="connsiteY13" fmla="*/ 23317 h 23317"/>
              <a:gd name="connsiteX14" fmla="*/ 7353063 w 7934960"/>
              <a:gd name="connsiteY14" fmla="*/ 23317 h 23317"/>
              <a:gd name="connsiteX15" fmla="*/ 6929865 w 7934960"/>
              <a:gd name="connsiteY15" fmla="*/ 23317 h 23317"/>
              <a:gd name="connsiteX16" fmla="*/ 6268618 w 7934960"/>
              <a:gd name="connsiteY16" fmla="*/ 23317 h 23317"/>
              <a:gd name="connsiteX17" fmla="*/ 5766071 w 7934960"/>
              <a:gd name="connsiteY17" fmla="*/ 23317 h 23317"/>
              <a:gd name="connsiteX18" fmla="*/ 5104824 w 7934960"/>
              <a:gd name="connsiteY18" fmla="*/ 23317 h 23317"/>
              <a:gd name="connsiteX19" fmla="*/ 4443578 w 7934960"/>
              <a:gd name="connsiteY19" fmla="*/ 23317 h 23317"/>
              <a:gd name="connsiteX20" fmla="*/ 3782331 w 7934960"/>
              <a:gd name="connsiteY20" fmla="*/ 23317 h 23317"/>
              <a:gd name="connsiteX21" fmla="*/ 3121084 w 7934960"/>
              <a:gd name="connsiteY21" fmla="*/ 23317 h 23317"/>
              <a:gd name="connsiteX22" fmla="*/ 2539187 w 7934960"/>
              <a:gd name="connsiteY22" fmla="*/ 23317 h 23317"/>
              <a:gd name="connsiteX23" fmla="*/ 1798591 w 7934960"/>
              <a:gd name="connsiteY23" fmla="*/ 23317 h 23317"/>
              <a:gd name="connsiteX24" fmla="*/ 1137344 w 7934960"/>
              <a:gd name="connsiteY24" fmla="*/ 23317 h 23317"/>
              <a:gd name="connsiteX25" fmla="*/ 0 w 7934960"/>
              <a:gd name="connsiteY25" fmla="*/ 23317 h 23317"/>
              <a:gd name="connsiteX26" fmla="*/ 0 w 7934960"/>
              <a:gd name="connsiteY26" fmla="*/ 0 h 2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934960" h="23317" fill="none" extrusionOk="0">
                <a:moveTo>
                  <a:pt x="0" y="0"/>
                </a:moveTo>
                <a:cubicBezTo>
                  <a:pt x="200789" y="20281"/>
                  <a:pt x="287217" y="4687"/>
                  <a:pt x="423198" y="0"/>
                </a:cubicBezTo>
                <a:cubicBezTo>
                  <a:pt x="559179" y="-4687"/>
                  <a:pt x="826638" y="5790"/>
                  <a:pt x="1163794" y="0"/>
                </a:cubicBezTo>
                <a:cubicBezTo>
                  <a:pt x="1500950" y="-5790"/>
                  <a:pt x="1433425" y="12310"/>
                  <a:pt x="1586992" y="0"/>
                </a:cubicBezTo>
                <a:cubicBezTo>
                  <a:pt x="1740559" y="-12310"/>
                  <a:pt x="1983469" y="24326"/>
                  <a:pt x="2168889" y="0"/>
                </a:cubicBezTo>
                <a:cubicBezTo>
                  <a:pt x="2354309" y="-24326"/>
                  <a:pt x="2593470" y="-38932"/>
                  <a:pt x="2988835" y="0"/>
                </a:cubicBezTo>
                <a:cubicBezTo>
                  <a:pt x="3384200" y="38932"/>
                  <a:pt x="3411815" y="-2859"/>
                  <a:pt x="3650082" y="0"/>
                </a:cubicBezTo>
                <a:cubicBezTo>
                  <a:pt x="3888349" y="2859"/>
                  <a:pt x="4152166" y="1301"/>
                  <a:pt x="4390678" y="0"/>
                </a:cubicBezTo>
                <a:cubicBezTo>
                  <a:pt x="4629190" y="-1301"/>
                  <a:pt x="4753246" y="13289"/>
                  <a:pt x="4972575" y="0"/>
                </a:cubicBezTo>
                <a:cubicBezTo>
                  <a:pt x="5191904" y="-13289"/>
                  <a:pt x="5415007" y="-3292"/>
                  <a:pt x="5633822" y="0"/>
                </a:cubicBezTo>
                <a:cubicBezTo>
                  <a:pt x="5852637" y="3292"/>
                  <a:pt x="6095637" y="25416"/>
                  <a:pt x="6453767" y="0"/>
                </a:cubicBezTo>
                <a:cubicBezTo>
                  <a:pt x="6811898" y="-25416"/>
                  <a:pt x="6804363" y="19947"/>
                  <a:pt x="6956315" y="0"/>
                </a:cubicBezTo>
                <a:cubicBezTo>
                  <a:pt x="7108267" y="-19947"/>
                  <a:pt x="7530635" y="-7280"/>
                  <a:pt x="7934960" y="0"/>
                </a:cubicBezTo>
                <a:cubicBezTo>
                  <a:pt x="7935323" y="5835"/>
                  <a:pt x="7934650" y="15866"/>
                  <a:pt x="7934960" y="23317"/>
                </a:cubicBezTo>
                <a:cubicBezTo>
                  <a:pt x="7789912" y="35544"/>
                  <a:pt x="7582607" y="39055"/>
                  <a:pt x="7353063" y="23317"/>
                </a:cubicBezTo>
                <a:cubicBezTo>
                  <a:pt x="7123519" y="7579"/>
                  <a:pt x="7096910" y="13733"/>
                  <a:pt x="6929865" y="23317"/>
                </a:cubicBezTo>
                <a:cubicBezTo>
                  <a:pt x="6762820" y="32901"/>
                  <a:pt x="6563464" y="43904"/>
                  <a:pt x="6268618" y="23317"/>
                </a:cubicBezTo>
                <a:cubicBezTo>
                  <a:pt x="5973772" y="2730"/>
                  <a:pt x="5988987" y="38320"/>
                  <a:pt x="5766071" y="23317"/>
                </a:cubicBezTo>
                <a:cubicBezTo>
                  <a:pt x="5543155" y="8314"/>
                  <a:pt x="5425418" y="-3094"/>
                  <a:pt x="5104824" y="23317"/>
                </a:cubicBezTo>
                <a:cubicBezTo>
                  <a:pt x="4784230" y="49728"/>
                  <a:pt x="4712515" y="34621"/>
                  <a:pt x="4443578" y="23317"/>
                </a:cubicBezTo>
                <a:cubicBezTo>
                  <a:pt x="4174641" y="12013"/>
                  <a:pt x="4061350" y="36424"/>
                  <a:pt x="3782331" y="23317"/>
                </a:cubicBezTo>
                <a:cubicBezTo>
                  <a:pt x="3503312" y="10210"/>
                  <a:pt x="3299114" y="20492"/>
                  <a:pt x="3121084" y="23317"/>
                </a:cubicBezTo>
                <a:cubicBezTo>
                  <a:pt x="2943054" y="26142"/>
                  <a:pt x="2667227" y="14454"/>
                  <a:pt x="2539187" y="23317"/>
                </a:cubicBezTo>
                <a:cubicBezTo>
                  <a:pt x="2411147" y="32180"/>
                  <a:pt x="2015582" y="56463"/>
                  <a:pt x="1798591" y="23317"/>
                </a:cubicBezTo>
                <a:cubicBezTo>
                  <a:pt x="1581600" y="-9829"/>
                  <a:pt x="1348137" y="22762"/>
                  <a:pt x="1137344" y="23317"/>
                </a:cubicBezTo>
                <a:cubicBezTo>
                  <a:pt x="926551" y="23872"/>
                  <a:pt x="293203" y="46269"/>
                  <a:pt x="0" y="23317"/>
                </a:cubicBezTo>
                <a:cubicBezTo>
                  <a:pt x="-134" y="16303"/>
                  <a:pt x="541" y="9334"/>
                  <a:pt x="0" y="0"/>
                </a:cubicBezTo>
                <a:close/>
              </a:path>
              <a:path w="7934960" h="23317" stroke="0" extrusionOk="0">
                <a:moveTo>
                  <a:pt x="0" y="0"/>
                </a:moveTo>
                <a:cubicBezTo>
                  <a:pt x="212520" y="7056"/>
                  <a:pt x="372134" y="10461"/>
                  <a:pt x="581897" y="0"/>
                </a:cubicBezTo>
                <a:cubicBezTo>
                  <a:pt x="791660" y="-10461"/>
                  <a:pt x="858395" y="-14457"/>
                  <a:pt x="1005095" y="0"/>
                </a:cubicBezTo>
                <a:cubicBezTo>
                  <a:pt x="1151795" y="14457"/>
                  <a:pt x="1613042" y="15005"/>
                  <a:pt x="1825041" y="0"/>
                </a:cubicBezTo>
                <a:cubicBezTo>
                  <a:pt x="2037040" y="-15005"/>
                  <a:pt x="2134488" y="12003"/>
                  <a:pt x="2406938" y="0"/>
                </a:cubicBezTo>
                <a:cubicBezTo>
                  <a:pt x="2679388" y="-12003"/>
                  <a:pt x="2840322" y="-3799"/>
                  <a:pt x="2988835" y="0"/>
                </a:cubicBezTo>
                <a:cubicBezTo>
                  <a:pt x="3137348" y="3799"/>
                  <a:pt x="3529473" y="-21005"/>
                  <a:pt x="3808781" y="0"/>
                </a:cubicBezTo>
                <a:cubicBezTo>
                  <a:pt x="4088089" y="21005"/>
                  <a:pt x="4087496" y="19205"/>
                  <a:pt x="4311328" y="0"/>
                </a:cubicBezTo>
                <a:cubicBezTo>
                  <a:pt x="4535160" y="-19205"/>
                  <a:pt x="4860004" y="11685"/>
                  <a:pt x="5131274" y="0"/>
                </a:cubicBezTo>
                <a:cubicBezTo>
                  <a:pt x="5402544" y="-11685"/>
                  <a:pt x="5560082" y="-30563"/>
                  <a:pt x="5951220" y="0"/>
                </a:cubicBezTo>
                <a:cubicBezTo>
                  <a:pt x="6342358" y="30563"/>
                  <a:pt x="6282380" y="12435"/>
                  <a:pt x="6612467" y="0"/>
                </a:cubicBezTo>
                <a:cubicBezTo>
                  <a:pt x="6942554" y="-12435"/>
                  <a:pt x="7485887" y="61165"/>
                  <a:pt x="7934960" y="0"/>
                </a:cubicBezTo>
                <a:cubicBezTo>
                  <a:pt x="7934320" y="5766"/>
                  <a:pt x="7935108" y="12973"/>
                  <a:pt x="7934960" y="23317"/>
                </a:cubicBezTo>
                <a:cubicBezTo>
                  <a:pt x="7730694" y="3367"/>
                  <a:pt x="7721626" y="26075"/>
                  <a:pt x="7511762" y="23317"/>
                </a:cubicBezTo>
                <a:cubicBezTo>
                  <a:pt x="7301898" y="20559"/>
                  <a:pt x="6929687" y="64010"/>
                  <a:pt x="6691816" y="23317"/>
                </a:cubicBezTo>
                <a:cubicBezTo>
                  <a:pt x="6453945" y="-17376"/>
                  <a:pt x="6423844" y="1012"/>
                  <a:pt x="6189269" y="23317"/>
                </a:cubicBezTo>
                <a:cubicBezTo>
                  <a:pt x="5954694" y="45622"/>
                  <a:pt x="5711853" y="10905"/>
                  <a:pt x="5528022" y="23317"/>
                </a:cubicBezTo>
                <a:cubicBezTo>
                  <a:pt x="5344191" y="35729"/>
                  <a:pt x="4880307" y="-7424"/>
                  <a:pt x="4708076" y="23317"/>
                </a:cubicBezTo>
                <a:cubicBezTo>
                  <a:pt x="4535845" y="54058"/>
                  <a:pt x="4232817" y="-8169"/>
                  <a:pt x="4046830" y="23317"/>
                </a:cubicBezTo>
                <a:cubicBezTo>
                  <a:pt x="3860843" y="54803"/>
                  <a:pt x="3758096" y="15843"/>
                  <a:pt x="3623632" y="23317"/>
                </a:cubicBezTo>
                <a:cubicBezTo>
                  <a:pt x="3489168" y="30791"/>
                  <a:pt x="3246771" y="24745"/>
                  <a:pt x="3121084" y="23317"/>
                </a:cubicBezTo>
                <a:cubicBezTo>
                  <a:pt x="2995397" y="21889"/>
                  <a:pt x="2619321" y="11425"/>
                  <a:pt x="2301138" y="23317"/>
                </a:cubicBezTo>
                <a:cubicBezTo>
                  <a:pt x="1982955" y="35209"/>
                  <a:pt x="1862531" y="13230"/>
                  <a:pt x="1639892" y="23317"/>
                </a:cubicBezTo>
                <a:cubicBezTo>
                  <a:pt x="1417253" y="33404"/>
                  <a:pt x="1308803" y="1944"/>
                  <a:pt x="1137344" y="23317"/>
                </a:cubicBezTo>
                <a:cubicBezTo>
                  <a:pt x="965885" y="44690"/>
                  <a:pt x="313814" y="66936"/>
                  <a:pt x="0" y="23317"/>
                </a:cubicBezTo>
                <a:cubicBezTo>
                  <a:pt x="4" y="13228"/>
                  <a:pt x="-736" y="6152"/>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aphicFrame>
        <p:nvGraphicFramePr>
          <p:cNvPr id="5" name="Content Placeholder 2"/>
          <p:cNvGraphicFramePr>
            <a:graphicFrameLocks noGrp="1"/>
          </p:cNvGraphicFramePr>
          <p:nvPr>
            <p:ph idx="1"/>
          </p:nvPr>
        </p:nvGraphicFramePr>
        <p:xfrm>
          <a:off x="5926222" y="939872"/>
          <a:ext cx="8798153" cy="8119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2059" name="Rectangle 2058"/>
          <p:cNvSpPr>
            <a:spLocks noGrp="1" noRot="1" noChangeAspect="1" noMove="1" noResize="1" noEditPoints="1" noAdjustHandles="1" noChangeArrowheads="1" noChangeShapeType="1" noTextEdit="1"/>
          </p:cNvSpPr>
          <p:nvPr/>
        </p:nvSpPr>
        <p:spPr bwMode="auto">
          <a:xfrm>
            <a:off x="-1" y="0"/>
            <a:ext cx="15540913" cy="1005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6162541" y="796502"/>
            <a:ext cx="8760466" cy="2457585"/>
          </a:xfrm>
        </p:spPr>
        <p:txBody>
          <a:bodyPr>
            <a:normAutofit/>
          </a:bodyPr>
          <a:lstStyle/>
          <a:p>
            <a:pPr>
              <a:defRPr/>
            </a:pPr>
            <a:r>
              <a:rPr lang="en-US" sz="5500"/>
              <a:t>Part 2: Gastropod Identification and Data Collection </a:t>
            </a:r>
            <a:endParaRPr/>
          </a:p>
        </p:txBody>
      </p:sp>
      <p:pic>
        <p:nvPicPr>
          <p:cNvPr id="2052" name="Picture 4" descr="A slug on a finger&#10;&#10;Description automatically generated"/>
          <p:cNvPicPr>
            <a:picLocks noChangeAspect="1" noChangeArrowheads="1"/>
          </p:cNvPicPr>
          <p:nvPr/>
        </p:nvPicPr>
        <p:blipFill>
          <a:blip r:embed="rId3"/>
          <a:srcRect t="32613" r="1" b="33940"/>
          <a:stretch/>
        </p:blipFill>
        <p:spPr bwMode="auto">
          <a:xfrm>
            <a:off x="20" y="1"/>
            <a:ext cx="5338546" cy="3174337"/>
          </a:xfrm>
          <a:prstGeom prst="rect">
            <a:avLst/>
          </a:prstGeom>
          <a:noFill/>
        </p:spPr>
      </p:pic>
      <p:pic>
        <p:nvPicPr>
          <p:cNvPr id="2054" name="Picture 6" descr="A slug on a rock&#10;&#10;Description automatically generated"/>
          <p:cNvPicPr>
            <a:picLocks noChangeAspect="1" noChangeArrowheads="1"/>
          </p:cNvPicPr>
          <p:nvPr/>
        </p:nvPicPr>
        <p:blipFill>
          <a:blip r:embed="rId4"/>
          <a:srcRect l="1290" r="4108" b="-1"/>
          <a:stretch/>
        </p:blipFill>
        <p:spPr bwMode="auto">
          <a:xfrm>
            <a:off x="20" y="3435402"/>
            <a:ext cx="5338546" cy="3174338"/>
          </a:xfrm>
          <a:prstGeom prst="rect">
            <a:avLst/>
          </a:prstGeom>
          <a:noFill/>
        </p:spPr>
      </p:pic>
      <p:pic>
        <p:nvPicPr>
          <p:cNvPr id="2050" name="Picture 2" descr="A slug on the ground&#10;&#10;Description automatically generated"/>
          <p:cNvPicPr>
            <a:picLocks noChangeAspect="1" noChangeArrowheads="1"/>
          </p:cNvPicPr>
          <p:nvPr/>
        </p:nvPicPr>
        <p:blipFill>
          <a:blip r:embed="rId5"/>
          <a:srcRect r="5399" b="-1"/>
          <a:stretch/>
        </p:blipFill>
        <p:spPr bwMode="auto">
          <a:xfrm>
            <a:off x="20" y="6884063"/>
            <a:ext cx="5338546" cy="3174338"/>
          </a:xfrm>
          <a:prstGeom prst="rect">
            <a:avLst/>
          </a:prstGeom>
          <a:noFill/>
        </p:spPr>
      </p:pic>
      <p:sp>
        <p:nvSpPr>
          <p:cNvPr id="3" name="Content Placeholder 2"/>
          <p:cNvSpPr>
            <a:spLocks noGrp="1"/>
          </p:cNvSpPr>
          <p:nvPr>
            <p:ph idx="1"/>
          </p:nvPr>
        </p:nvSpPr>
        <p:spPr bwMode="auto">
          <a:xfrm>
            <a:off x="6162541" y="3519589"/>
            <a:ext cx="8760466" cy="5480210"/>
          </a:xfrm>
        </p:spPr>
        <p:txBody>
          <a:bodyPr vert="horz" lIns="91440" tIns="45720" rIns="91440" bIns="45720" rtlCol="0" anchor="t">
            <a:normAutofit/>
          </a:bodyPr>
          <a:lstStyle/>
          <a:p>
            <a:pPr>
              <a:defRPr/>
            </a:pPr>
            <a:r>
              <a:rPr lang="en-US" sz="4000" dirty="0"/>
              <a:t>Take a picture of the following: </a:t>
            </a:r>
            <a:endParaRPr dirty="0"/>
          </a:p>
          <a:p>
            <a:pPr marL="582930" lvl="1" indent="0">
              <a:buNone/>
              <a:defRPr/>
            </a:pPr>
            <a:r>
              <a:rPr lang="en-US" sz="4000" dirty="0"/>
              <a:t>Slug’s right-hand side in lateral view </a:t>
            </a:r>
            <a:endParaRPr dirty="0"/>
          </a:p>
          <a:p>
            <a:pPr marL="582930" lvl="1" indent="0">
              <a:buNone/>
              <a:defRPr/>
            </a:pPr>
            <a:r>
              <a:rPr lang="en-US" sz="4000" dirty="0"/>
              <a:t>Slug’s dorsal view </a:t>
            </a:r>
            <a:endParaRPr dirty="0"/>
          </a:p>
          <a:p>
            <a:pPr marL="582930" lvl="1" indent="0">
              <a:buNone/>
              <a:defRPr/>
            </a:pPr>
            <a:r>
              <a:rPr lang="en-US" sz="4000" dirty="0"/>
              <a:t>Submit to inaturalist.org </a:t>
            </a:r>
            <a:endParaRPr/>
          </a:p>
          <a:p>
            <a:pPr marL="582930" lvl="1" indent="0">
              <a:buNone/>
              <a:defRPr/>
            </a:pPr>
            <a:r>
              <a:rPr lang="en-US" sz="4000" dirty="0"/>
              <a:t>Use Slug Portal to ID your slug!</a:t>
            </a:r>
            <a:endParaRPr dirty="0"/>
          </a:p>
          <a:p>
            <a:pPr marL="582930" lvl="1" indent="0">
              <a:buNone/>
              <a:defRPr/>
            </a:pPr>
            <a:r>
              <a:rPr lang="en-US" sz="4000" dirty="0"/>
              <a:t>Record weight and observations </a:t>
            </a:r>
            <a:endParaRPr dirty="0"/>
          </a:p>
          <a:p>
            <a:pPr marL="582930" lvl="1" indent="0">
              <a:buNone/>
              <a:defRPr/>
            </a:pPr>
            <a:r>
              <a:rPr lang="en-US" sz="4000" dirty="0"/>
              <a:t>Record in class spreadsheet! </a:t>
            </a:r>
            <a:endParaRPr dirty="0"/>
          </a:p>
          <a:p>
            <a:pPr>
              <a:defRPr/>
            </a:pPr>
            <a:endParaRPr lang="en-US"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Part 3: Plating Feces for Nematode Extraction </a:t>
            </a:r>
            <a:endParaRPr/>
          </a:p>
        </p:txBody>
      </p:sp>
      <p:sp>
        <p:nvSpPr>
          <p:cNvPr id="3" name="Content Placeholder 2"/>
          <p:cNvSpPr>
            <a:spLocks noGrp="1"/>
          </p:cNvSpPr>
          <p:nvPr>
            <p:ph idx="1"/>
          </p:nvPr>
        </p:nvSpPr>
        <p:spPr bwMode="auto">
          <a:xfrm>
            <a:off x="862251" y="3115686"/>
            <a:ext cx="13711000" cy="5523738"/>
          </a:xfrm>
        </p:spPr>
        <p:txBody>
          <a:bodyPr/>
          <a:lstStyle/>
          <a:p>
            <a:pPr>
              <a:defRPr/>
            </a:pPr>
            <a:r>
              <a:rPr lang="en-US"/>
              <a:t>Obtain an agar plate</a:t>
            </a:r>
            <a:endParaRPr/>
          </a:p>
          <a:p>
            <a:pPr>
              <a:defRPr/>
            </a:pPr>
            <a:r>
              <a:rPr lang="en-US"/>
              <a:t>Wear gloves and practice sterile technique (otherwise your plate will culture mold, bacteria, fungi etc. instead of nematodes) </a:t>
            </a:r>
            <a:endParaRPr/>
          </a:p>
          <a:p>
            <a:pPr>
              <a:defRPr/>
            </a:pPr>
            <a:r>
              <a:rPr lang="en-US"/>
              <a:t>Use a spatula to transfer feces to plate near the edge </a:t>
            </a:r>
            <a:endParaRPr/>
          </a:p>
          <a:p>
            <a:pPr>
              <a:defRPr/>
            </a:pPr>
            <a:r>
              <a:rPr lang="en-US"/>
              <a:t>Replace the lid quickly</a:t>
            </a:r>
            <a:endParaRPr/>
          </a:p>
          <a:p>
            <a:pPr>
              <a:defRPr/>
            </a:pPr>
            <a:r>
              <a:rPr lang="en-US"/>
              <a:t>Seal and label </a:t>
            </a:r>
            <a:endParaRPr/>
          </a:p>
          <a:p>
            <a:pPr>
              <a:defRPr/>
            </a:pPr>
            <a:r>
              <a:rPr lang="en-US"/>
              <a:t>Label – two digit dection, two digit table #</a:t>
            </a:r>
            <a:endParaRPr/>
          </a:p>
          <a:p>
            <a:pPr>
              <a:defRPr/>
            </a:pPr>
            <a:r>
              <a:rPr lang="en-US"/>
              <a:t>Example: section 011, table 1 should be 1101 </a:t>
            </a:r>
            <a:endParaRPr/>
          </a:p>
        </p:txBody>
      </p:sp>
      <p:pic>
        <p:nvPicPr>
          <p:cNvPr id="3082" name="Picture 10" descr="Olympus Myco Malt Yeast Extract Agar ..."/>
          <p:cNvPicPr>
            <a:picLocks noChangeAspect="1" noChangeArrowheads="1"/>
          </p:cNvPicPr>
          <p:nvPr/>
        </p:nvPicPr>
        <p:blipFill>
          <a:blip r:embed="rId3"/>
          <a:stretch/>
        </p:blipFill>
        <p:spPr bwMode="auto">
          <a:xfrm>
            <a:off x="5566683" y="2069827"/>
            <a:ext cx="3333750" cy="1371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7" name="Picture 6" descr="A drawing of a snail&#10;&#10;Description automatically generated"/>
          <p:cNvPicPr>
            <a:picLocks noChangeAspect="1"/>
          </p:cNvPicPr>
          <p:nvPr/>
        </p:nvPicPr>
        <p:blipFill>
          <a:blip r:embed="rId3">
            <a:alphaModFix amt="35000"/>
          </a:blip>
          <a:srcRect t="12586"/>
          <a:stretch/>
        </p:blipFill>
        <p:spPr bwMode="auto">
          <a:xfrm>
            <a:off x="20" y="1497"/>
            <a:ext cx="15544779" cy="10055405"/>
          </a:xfrm>
          <a:prstGeom prst="rect">
            <a:avLst/>
          </a:prstGeom>
        </p:spPr>
      </p:pic>
      <p:sp>
        <p:nvSpPr>
          <p:cNvPr id="2" name="Title 1"/>
          <p:cNvSpPr>
            <a:spLocks noGrp="1"/>
          </p:cNvSpPr>
          <p:nvPr>
            <p:ph type="title"/>
          </p:nvPr>
        </p:nvSpPr>
        <p:spPr bwMode="auto">
          <a:xfrm>
            <a:off x="897866" y="3089599"/>
            <a:ext cx="5749276" cy="3305740"/>
          </a:xfrm>
        </p:spPr>
        <p:txBody>
          <a:bodyPr>
            <a:normAutofit/>
          </a:bodyPr>
          <a:lstStyle/>
          <a:p>
            <a:pPr>
              <a:defRPr/>
            </a:pPr>
            <a:r>
              <a:rPr lang="en-US" sz="4900"/>
              <a:t>Communicating Science through Art</a:t>
            </a:r>
            <a:endParaRPr/>
          </a:p>
        </p:txBody>
      </p:sp>
      <p:sp>
        <p:nvSpPr>
          <p:cNvPr id="19" name="Content Placeholder 18"/>
          <p:cNvSpPr>
            <a:spLocks noGrp="1"/>
          </p:cNvSpPr>
          <p:nvPr>
            <p:ph idx="1"/>
          </p:nvPr>
        </p:nvSpPr>
        <p:spPr bwMode="auto">
          <a:xfrm>
            <a:off x="919264" y="2847330"/>
            <a:ext cx="5727879" cy="3548009"/>
          </a:xfrm>
        </p:spPr>
        <p:txBody>
          <a:bodyPr anchor="t">
            <a:normAutofit/>
          </a:bodyPr>
          <a:lstStyle/>
          <a:p>
            <a:pPr>
              <a:defRPr/>
            </a:pPr>
            <a:endParaRPr lang="en-US" sz="2500"/>
          </a:p>
        </p:txBody>
      </p:sp>
      <p:sp>
        <p:nvSpPr>
          <p:cNvPr id="22" name="Oval 21"/>
          <p:cNvSpPr>
            <a:spLocks noGrp="1" noRot="1" noChangeAspect="1" noMove="1" noResize="1" noEditPoints="1" noAdjustHandles="1" noChangeArrowheads="1" noChangeShapeType="1" noTextEdit="1"/>
          </p:cNvSpPr>
          <p:nvPr/>
        </p:nvSpPr>
        <p:spPr bwMode="auto">
          <a:xfrm>
            <a:off x="7075759" y="289094"/>
            <a:ext cx="2576550" cy="2963875"/>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pic>
        <p:nvPicPr>
          <p:cNvPr id="13" name="Picture 12" descr="A banana with a clock on the side of it&#10;&#10;Description automatically generated"/>
          <p:cNvPicPr>
            <a:picLocks noChangeAspect="1"/>
          </p:cNvPicPr>
          <p:nvPr/>
        </p:nvPicPr>
        <p:blipFill>
          <a:blip r:embed="rId4"/>
          <a:srcRect l="10379" r="4" b="4"/>
          <a:stretch/>
        </p:blipFill>
        <p:spPr bwMode="auto">
          <a:xfrm>
            <a:off x="7285613" y="530496"/>
            <a:ext cx="2156841" cy="2481072"/>
          </a:xfrm>
          <a:custGeom>
            <a:avLst/>
            <a:gdLst/>
            <a:ahLst/>
            <a:cxnLst/>
            <a:rect l="l" t="t" r="r" b="b"/>
            <a:pathLst>
              <a:path w="1956816" h="1956816" extrusionOk="0">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24" name="Freeform: Shape 23"/>
          <p:cNvSpPr>
            <a:spLocks noGrp="1" noRot="1" noChangeAspect="1" noMove="1" noResize="1" noEditPoints="1" noAdjustHandles="1" noChangeArrowheads="1" noChangeShapeType="1" noTextEdit="1"/>
          </p:cNvSpPr>
          <p:nvPr/>
        </p:nvSpPr>
        <p:spPr bwMode="auto">
          <a:xfrm>
            <a:off x="10346538" y="1"/>
            <a:ext cx="5198261" cy="5053048"/>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extrusionOk="0">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sp>
        <p:nvSpPr>
          <p:cNvPr id="26" name="Oval 25"/>
          <p:cNvSpPr>
            <a:spLocks noGrp="1" noRot="1" noChangeAspect="1" noMove="1" noResize="1" noEditPoints="1" noAdjustHandles="1" noChangeArrowheads="1" noChangeShapeType="1" noTextEdit="1"/>
          </p:cNvSpPr>
          <p:nvPr/>
        </p:nvSpPr>
        <p:spPr bwMode="auto">
          <a:xfrm>
            <a:off x="7294820" y="3741092"/>
            <a:ext cx="3917290" cy="4506163"/>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pic>
        <p:nvPicPr>
          <p:cNvPr id="9" name="Picture 8" descr="A cartoon of a creature&#10;&#10;Description automatically generated"/>
          <p:cNvPicPr>
            <a:picLocks noChangeAspect="1"/>
          </p:cNvPicPr>
          <p:nvPr/>
        </p:nvPicPr>
        <p:blipFill>
          <a:blip r:embed="rId5"/>
          <a:srcRect l="21695" r="2893" b="3"/>
          <a:stretch/>
        </p:blipFill>
        <p:spPr bwMode="auto">
          <a:xfrm>
            <a:off x="7504675" y="3982494"/>
            <a:ext cx="3497580" cy="4023360"/>
          </a:xfrm>
          <a:custGeom>
            <a:avLst/>
            <a:gdLst/>
            <a:ahLst/>
            <a:cxnLst/>
            <a:rect l="l" t="t" r="r" b="b"/>
            <a:pathLst>
              <a:path w="2834640" h="2834640" extrusionOk="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5" name="Picture 14" descr="A banana with a banana peel&#10;&#10;Description automatically generated"/>
          <p:cNvPicPr>
            <a:picLocks noChangeAspect="1"/>
          </p:cNvPicPr>
          <p:nvPr/>
        </p:nvPicPr>
        <p:blipFill>
          <a:blip r:embed="rId6"/>
          <a:srcRect t="1571" r="1" b="1"/>
          <a:stretch/>
        </p:blipFill>
        <p:spPr bwMode="auto">
          <a:xfrm>
            <a:off x="10555245" y="2"/>
            <a:ext cx="4989554" cy="4812968"/>
          </a:xfrm>
          <a:custGeom>
            <a:avLst/>
            <a:gdLst/>
            <a:ahLst/>
            <a:cxnLst/>
            <a:rect l="l" t="t" r="r" b="b"/>
            <a:pathLst>
              <a:path w="3913376" h="3281569" extrusionOk="0">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8" name="Freeform: Shape 27"/>
          <p:cNvSpPr>
            <a:spLocks noGrp="1" noRot="1" noChangeAspect="1" noMove="1" noResize="1" noEditPoints="1" noAdjustHandles="1" noChangeArrowheads="1" noChangeShapeType="1" noTextEdit="1"/>
          </p:cNvSpPr>
          <p:nvPr/>
        </p:nvSpPr>
        <p:spPr bwMode="auto">
          <a:xfrm>
            <a:off x="2107781" y="6752657"/>
            <a:ext cx="5458418" cy="3305740"/>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extrusionOk="0">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pic>
        <p:nvPicPr>
          <p:cNvPr id="5" name="Content Placeholder 4" descr="A yellow slug on a flower field&#10;&#10;Description automatically generated"/>
          <p:cNvPicPr>
            <a:picLocks noChangeAspect="1"/>
          </p:cNvPicPr>
          <p:nvPr/>
        </p:nvPicPr>
        <p:blipFill>
          <a:blip r:embed="rId7"/>
          <a:srcRect t="34739" r="-1" b="3673"/>
          <a:stretch/>
        </p:blipFill>
        <p:spPr bwMode="auto">
          <a:xfrm>
            <a:off x="2318732" y="6995319"/>
            <a:ext cx="5036516" cy="3063078"/>
          </a:xfrm>
          <a:custGeom>
            <a:avLst/>
            <a:gdLst/>
            <a:ahLst/>
            <a:cxnLst/>
            <a:rect l="l" t="t" r="r" b="b"/>
            <a:pathLst>
              <a:path w="3950208" h="2088462" extrusionOk="0">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30" name="Freeform: Shape 29"/>
          <p:cNvSpPr>
            <a:spLocks noGrp="1" noRot="1" noChangeAspect="1" noMove="1" noResize="1" noEditPoints="1" noAdjustHandles="1" noChangeArrowheads="1" noChangeShapeType="1" noTextEdit="1"/>
          </p:cNvSpPr>
          <p:nvPr/>
        </p:nvSpPr>
        <p:spPr bwMode="auto">
          <a:xfrm>
            <a:off x="11281671" y="5818014"/>
            <a:ext cx="4258447" cy="4240387"/>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extrusionOk="0">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pic>
        <p:nvPicPr>
          <p:cNvPr id="11" name="Picture 10" descr="A group of colorful sea creatures&#10;&#10;Description automatically generated"/>
          <p:cNvPicPr>
            <a:picLocks noChangeAspect="1"/>
          </p:cNvPicPr>
          <p:nvPr/>
        </p:nvPicPr>
        <p:blipFill>
          <a:blip r:embed="rId8"/>
          <a:srcRect r="4" b="6769"/>
          <a:stretch/>
        </p:blipFill>
        <p:spPr bwMode="auto">
          <a:xfrm>
            <a:off x="11487005" y="6059600"/>
            <a:ext cx="4053113" cy="3998800"/>
          </a:xfrm>
          <a:custGeom>
            <a:avLst/>
            <a:gdLst/>
            <a:ahLst/>
            <a:cxnLst/>
            <a:rect l="l" t="t" r="r" b="b"/>
            <a:pathLst>
              <a:path w="3178912" h="2726454" extrusionOk="0">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8" name="Rectangle 17"/>
          <p:cNvSpPr>
            <a:spLocks noGrp="1" noRot="1" noChangeAspect="1" noMove="1" noResize="1" noEditPoints="1" noAdjustHandles="1" noChangeArrowheads="1" noChangeShapeType="1" noTextEdit="1"/>
          </p:cNvSpPr>
          <p:nvPr/>
        </p:nvSpPr>
        <p:spPr bwMode="ltGray">
          <a:xfrm>
            <a:off x="5433060" y="6714363"/>
            <a:ext cx="9612670" cy="278641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sp>
        <p:nvSpPr>
          <p:cNvPr id="2" name="Title 1"/>
          <p:cNvSpPr>
            <a:spLocks noGrp="1"/>
          </p:cNvSpPr>
          <p:nvPr>
            <p:ph type="title"/>
          </p:nvPr>
        </p:nvSpPr>
        <p:spPr bwMode="auto">
          <a:xfrm>
            <a:off x="5869421" y="6954857"/>
            <a:ext cx="8707638" cy="1264312"/>
          </a:xfrm>
        </p:spPr>
        <p:txBody>
          <a:bodyPr vert="horz" lIns="91440" tIns="45720" rIns="91440" bIns="45720" rtlCol="0" anchor="b">
            <a:normAutofit/>
          </a:bodyPr>
          <a:lstStyle/>
          <a:p>
            <a:pPr defTabSz="914400">
              <a:defRPr/>
            </a:pPr>
            <a:r>
              <a:rPr lang="en-US" sz="5500">
                <a:solidFill>
                  <a:srgbClr val="FFFFFF"/>
                </a:solidFill>
                <a:latin typeface="+mj-lt"/>
                <a:ea typeface="+mj-ea"/>
                <a:cs typeface="+mj-cs"/>
              </a:rPr>
              <a:t>Art on Agar</a:t>
            </a:r>
            <a:endParaRPr/>
          </a:p>
        </p:txBody>
      </p:sp>
      <p:pic>
        <p:nvPicPr>
          <p:cNvPr id="9" name="Picture 8" descr="A bowl of food with a face on it&#10;&#10;Description automatically generated"/>
          <p:cNvPicPr>
            <a:picLocks noChangeAspect="1"/>
          </p:cNvPicPr>
          <p:nvPr/>
        </p:nvPicPr>
        <p:blipFill>
          <a:blip r:embed="rId3"/>
          <a:srcRect l="5685" r="4442" b="1"/>
          <a:stretch/>
        </p:blipFill>
        <p:spPr bwMode="auto">
          <a:xfrm>
            <a:off x="392496" y="471872"/>
            <a:ext cx="4836676" cy="6029941"/>
          </a:xfrm>
          <a:prstGeom prst="rect">
            <a:avLst/>
          </a:prstGeom>
        </p:spPr>
      </p:pic>
      <p:pic>
        <p:nvPicPr>
          <p:cNvPr id="13" name="Picture 12" descr="A group of round plates with flowers painted on them&#10;&#10;Description automatically generated"/>
          <p:cNvPicPr>
            <a:picLocks noChangeAspect="1"/>
          </p:cNvPicPr>
          <p:nvPr/>
        </p:nvPicPr>
        <p:blipFill>
          <a:blip r:embed="rId4"/>
          <a:srcRect t="30529" b="9177"/>
          <a:stretch/>
        </p:blipFill>
        <p:spPr bwMode="auto">
          <a:xfrm>
            <a:off x="5348572" y="471876"/>
            <a:ext cx="4841902" cy="2948808"/>
          </a:xfrm>
          <a:prstGeom prst="rect">
            <a:avLst/>
          </a:prstGeom>
        </p:spPr>
      </p:pic>
      <p:pic>
        <p:nvPicPr>
          <p:cNvPr id="5" name="Content Placeholder 4" descr="A petri dish with a picture of plants and fish&#10;&#10;Description automatically generated"/>
          <p:cNvPicPr>
            <a:picLocks noGrp="1" noChangeAspect="1"/>
          </p:cNvPicPr>
          <p:nvPr>
            <p:ph idx="1"/>
          </p:nvPr>
        </p:nvPicPr>
        <p:blipFill>
          <a:blip r:embed="rId5"/>
          <a:srcRect t="22855" r="1" b="22205"/>
          <a:stretch/>
        </p:blipFill>
        <p:spPr bwMode="auto">
          <a:xfrm>
            <a:off x="5342479" y="3552408"/>
            <a:ext cx="4838319" cy="2953580"/>
          </a:xfrm>
          <a:prstGeom prst="rect">
            <a:avLst/>
          </a:prstGeom>
        </p:spPr>
      </p:pic>
      <p:pic>
        <p:nvPicPr>
          <p:cNvPr id="11" name="Picture 10" descr="A round plate with a couple of people and flowers&#10;&#10;Description automatically generated"/>
          <p:cNvPicPr>
            <a:picLocks noChangeAspect="1"/>
          </p:cNvPicPr>
          <p:nvPr/>
        </p:nvPicPr>
        <p:blipFill>
          <a:blip r:embed="rId6"/>
          <a:srcRect l="21902" r="-1" b="-1"/>
          <a:stretch/>
        </p:blipFill>
        <p:spPr bwMode="auto">
          <a:xfrm>
            <a:off x="10309874" y="471875"/>
            <a:ext cx="4842429" cy="6029937"/>
          </a:xfrm>
          <a:prstGeom prst="rect">
            <a:avLst/>
          </a:prstGeom>
        </p:spPr>
      </p:pic>
      <p:pic>
        <p:nvPicPr>
          <p:cNvPr id="7" name="Picture 6" descr="Several petri dishes with colorful designs&#10;&#10;Description automatically generated"/>
          <p:cNvPicPr>
            <a:picLocks noChangeAspect="1"/>
          </p:cNvPicPr>
          <p:nvPr/>
        </p:nvPicPr>
        <p:blipFill>
          <a:blip r:embed="rId7"/>
          <a:srcRect t="10041" r="1" b="1"/>
          <a:stretch/>
        </p:blipFill>
        <p:spPr bwMode="auto">
          <a:xfrm>
            <a:off x="392496" y="6637715"/>
            <a:ext cx="4838319" cy="2948808"/>
          </a:xfrm>
          <a:prstGeom prst="rect">
            <a:avLst/>
          </a:prstGeom>
        </p:spPr>
      </p:pic>
      <p:cxnSp>
        <p:nvCxnSpPr>
          <p:cNvPr id="30" name="Straight Connector 19"/>
          <p:cNvCxnSpPr>
            <a:cxnSpLocks noGrp="1" noRot="1" noChangeAspect="1" noMove="1" noResize="1" noEditPoints="1" noAdjustHandles="1" noChangeArrowheads="1" noChangeShapeType="1"/>
          </p:cNvCxnSpPr>
          <p:nvPr/>
        </p:nvCxnSpPr>
        <p:spPr bwMode="auto">
          <a:xfrm>
            <a:off x="6017915" y="8351342"/>
            <a:ext cx="699516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1" name="Freeform: Shape 10"/>
          <p:cNvSpPr>
            <a:spLocks noGrp="1" noRot="1" noChangeAspect="1" noMove="1" noResize="1" noEditPoints="1" noAdjustHandles="1" noChangeArrowheads="1" noChangeShapeType="1" noTextEdit="1"/>
          </p:cNvSpPr>
          <p:nvPr/>
        </p:nvSpPr>
        <p:spPr bwMode="auto">
          <a:xfrm>
            <a:off x="1" y="1"/>
            <a:ext cx="6651703" cy="5859006"/>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extrusionOk="0">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2" name="Title 1"/>
          <p:cNvSpPr>
            <a:spLocks noGrp="1"/>
          </p:cNvSpPr>
          <p:nvPr>
            <p:ph type="title"/>
          </p:nvPr>
        </p:nvSpPr>
        <p:spPr bwMode="auto">
          <a:xfrm>
            <a:off x="1068705" y="988195"/>
            <a:ext cx="4105919" cy="2973267"/>
          </a:xfrm>
        </p:spPr>
        <p:txBody>
          <a:bodyPr anchor="t">
            <a:normAutofit/>
          </a:bodyPr>
          <a:lstStyle/>
          <a:p>
            <a:pPr>
              <a:defRPr/>
            </a:pPr>
            <a:r>
              <a:rPr lang="en-US" sz="7400">
                <a:solidFill>
                  <a:srgbClr val="FFFFFF"/>
                </a:solidFill>
              </a:rPr>
              <a:t>Agenda</a:t>
            </a:r>
            <a:endParaRPr/>
          </a:p>
        </p:txBody>
      </p:sp>
      <p:graphicFrame>
        <p:nvGraphicFramePr>
          <p:cNvPr id="5" name="Content Placeholder 2"/>
          <p:cNvGraphicFramePr>
            <a:graphicFrameLocks noGrp="1"/>
          </p:cNvGraphicFramePr>
          <p:nvPr>
            <p:ph idx="1"/>
          </p:nvPr>
        </p:nvGraphicFramePr>
        <p:xfrm>
          <a:off x="7066906" y="794355"/>
          <a:ext cx="7409188" cy="8328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endParaRPr lang="en-US"/>
          </a:p>
        </p:txBody>
      </p:sp>
      <p:pic>
        <p:nvPicPr>
          <p:cNvPr id="5" name="Content Placeholder 4" descr="A poster with text and pictures of bacteria&#10;&#10;Description automatically generated"/>
          <p:cNvPicPr>
            <a:picLocks noGrp="1" noChangeAspect="1"/>
          </p:cNvPicPr>
          <p:nvPr>
            <p:ph idx="1"/>
          </p:nvPr>
        </p:nvPicPr>
        <p:blipFill>
          <a:blip r:embed="rId3"/>
          <a:stretch/>
        </p:blipFill>
        <p:spPr bwMode="auto">
          <a:xfrm>
            <a:off x="293467" y="963497"/>
            <a:ext cx="14601035" cy="8131405"/>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Clean Up </a:t>
            </a:r>
            <a:endParaRPr/>
          </a:p>
        </p:txBody>
      </p:sp>
      <p:sp>
        <p:nvSpPr>
          <p:cNvPr id="3" name="Content Placeholder 2"/>
          <p:cNvSpPr>
            <a:spLocks noGrp="1"/>
          </p:cNvSpPr>
          <p:nvPr>
            <p:ph idx="1"/>
          </p:nvPr>
        </p:nvSpPr>
        <p:spPr bwMode="auto"/>
        <p:txBody>
          <a:bodyPr vert="horz" lIns="91440" tIns="45720" rIns="91440" bIns="45720" rtlCol="0" anchor="t">
            <a:normAutofit/>
          </a:bodyPr>
          <a:lstStyle/>
          <a:p>
            <a:pPr>
              <a:defRPr/>
            </a:pPr>
            <a:r>
              <a:rPr lang="en-US" dirty="0"/>
              <a:t>Wash your hands! </a:t>
            </a:r>
            <a:endParaRPr dirty="0"/>
          </a:p>
          <a:p>
            <a:pPr>
              <a:defRPr/>
            </a:pPr>
            <a:r>
              <a:rPr lang="en-US" dirty="0"/>
              <a:t>Wash the spatula with a lot of soap! Preferably while still using gloves</a:t>
            </a:r>
          </a:p>
          <a:p>
            <a:pPr>
              <a:defRPr/>
            </a:pPr>
            <a:r>
              <a:rPr lang="en-US" dirty="0"/>
              <a:t>Return your slug to where you found it </a:t>
            </a:r>
            <a:endParaRPr dirty="0"/>
          </a:p>
          <a:p>
            <a:pPr>
              <a:defRPr/>
            </a:pPr>
            <a:r>
              <a:rPr lang="en-US" dirty="0"/>
              <a:t>Bring your deli container back with you next week </a:t>
            </a:r>
            <a:endParaRPr dirty="0"/>
          </a:p>
          <a:p>
            <a:pPr>
              <a:defRPr/>
            </a:pPr>
            <a:r>
              <a:rPr lang="en-US" dirty="0"/>
              <a:t>Remove all trash from your table </a:t>
            </a:r>
            <a:endParaRPr dirty="0"/>
          </a:p>
          <a:p>
            <a:pPr>
              <a:defRPr/>
            </a:pPr>
            <a:r>
              <a:rPr lang="en-US" dirty="0"/>
              <a:t>Reorganize your tray </a:t>
            </a:r>
            <a:endParaRPr dirty="0"/>
          </a:p>
          <a:p>
            <a:pPr>
              <a:defRPr/>
            </a:pP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3" name="Freeform: Shape 12"/>
          <p:cNvSpPr>
            <a:spLocks noGrp="1" noRot="1" noChangeAspect="1" noMove="1" noResize="1" noEditPoints="1" noAdjustHandles="1" noChangeArrowheads="1" noChangeShapeType="1" noTextEdit="1"/>
          </p:cNvSpPr>
          <p:nvPr/>
        </p:nvSpPr>
        <p:spPr bwMode="auto">
          <a:xfrm>
            <a:off x="1" y="0"/>
            <a:ext cx="5313270" cy="100584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 name="Title 1"/>
          <p:cNvSpPr>
            <a:spLocks noGrp="1"/>
          </p:cNvSpPr>
          <p:nvPr>
            <p:ph type="title"/>
          </p:nvPr>
        </p:nvSpPr>
        <p:spPr bwMode="auto">
          <a:xfrm>
            <a:off x="875713" y="1691905"/>
            <a:ext cx="4080510" cy="6543039"/>
          </a:xfrm>
        </p:spPr>
        <p:txBody>
          <a:bodyPr>
            <a:normAutofit/>
          </a:bodyPr>
          <a:lstStyle/>
          <a:p>
            <a:pPr>
              <a:defRPr/>
            </a:pPr>
            <a:r>
              <a:rPr lang="en-US" b="1">
                <a:solidFill>
                  <a:srgbClr val="FFFFFF"/>
                </a:solidFill>
              </a:rPr>
              <a:t>Due next week by lab: Annotated bibliography</a:t>
            </a:r>
            <a:endParaRPr/>
          </a:p>
        </p:txBody>
      </p:sp>
      <p:sp>
        <p:nvSpPr>
          <p:cNvPr id="6" name="Content Placeholder 2"/>
          <p:cNvSpPr>
            <a:spLocks noGrp="1"/>
          </p:cNvSpPr>
          <p:nvPr>
            <p:ph idx="1"/>
          </p:nvPr>
        </p:nvSpPr>
        <p:spPr bwMode="auto">
          <a:xfrm>
            <a:off x="5670317" y="867304"/>
            <a:ext cx="8805776" cy="8192241"/>
          </a:xfrm>
        </p:spPr>
        <p:txBody>
          <a:bodyPr anchor="ctr">
            <a:normAutofit/>
          </a:bodyPr>
          <a:lstStyle/>
          <a:p>
            <a:pPr marL="0" indent="0">
              <a:buNone/>
              <a:defRPr/>
            </a:pPr>
            <a:r>
              <a:rPr lang="en-US"/>
              <a:t>Purpose: create document of sources to cite for your projects.</a:t>
            </a:r>
            <a:endParaRPr/>
          </a:p>
          <a:p>
            <a:pPr marL="0" indent="0">
              <a:buNone/>
              <a:defRPr/>
            </a:pPr>
            <a:r>
              <a:rPr lang="en-US"/>
              <a:t>Each person adding one source means each person only has to read one paper!</a:t>
            </a:r>
            <a:endParaRPr/>
          </a:p>
          <a:p>
            <a:pPr marL="0" indent="0">
              <a:buNone/>
              <a:defRPr/>
            </a:pPr>
            <a:endParaRPr lang="en-US"/>
          </a:p>
          <a:p>
            <a:pPr marL="0" indent="0">
              <a:buNone/>
              <a:defRPr/>
            </a:pPr>
            <a:r>
              <a:rPr lang="en-US"/>
              <a:t>Find an article </a:t>
            </a:r>
            <a:r>
              <a:rPr lang="en-US" i="1"/>
              <a:t>related to your experiment </a:t>
            </a:r>
            <a:br>
              <a:rPr lang="en-US" i="1"/>
            </a:br>
            <a:r>
              <a:rPr lang="en-US"/>
              <a:t>(Note: this cannot be the same article you read for your previous assignment).</a:t>
            </a:r>
            <a:endParaRPr/>
          </a:p>
          <a:p>
            <a:pPr marL="571500" lvl="1" indent="-571500">
              <a:buClr>
                <a:schemeClr val="accent1"/>
              </a:buClr>
              <a:buFont typeface="Arial"/>
              <a:buChar char="•"/>
              <a:defRPr/>
            </a:pPr>
            <a:r>
              <a:rPr lang="en-US"/>
              <a:t>Google scholar and the library are good sources</a:t>
            </a:r>
            <a:endParaRPr/>
          </a:p>
          <a:p>
            <a:pPr marL="571500" lvl="1" indent="-571500">
              <a:buClr>
                <a:schemeClr val="accent1"/>
              </a:buClr>
              <a:buFont typeface="Arial"/>
              <a:buChar char="•"/>
              <a:defRPr/>
            </a:pPr>
            <a:r>
              <a:rPr lang="en-US"/>
              <a:t>It should </a:t>
            </a:r>
            <a:r>
              <a:rPr lang="en-US" b="1"/>
              <a:t>not </a:t>
            </a:r>
            <a:r>
              <a:rPr lang="en-US"/>
              <a:t>be a review. </a:t>
            </a:r>
            <a:endParaRPr/>
          </a:p>
          <a:p>
            <a:pPr marL="973845" lvl="2" indent="-571500">
              <a:buClr>
                <a:schemeClr val="accent1"/>
              </a:buClr>
              <a:buFont typeface="Arial"/>
              <a:buChar char="•"/>
              <a:defRPr/>
            </a:pPr>
            <a:r>
              <a:rPr lang="en-US"/>
              <a:t>What is NOT a review? It should have a methods section</a:t>
            </a:r>
            <a:endParaRPr/>
          </a:p>
          <a:p>
            <a:pPr marL="0" lvl="1" indent="0">
              <a:buClr>
                <a:schemeClr val="accent1"/>
              </a:buClr>
              <a:buNone/>
              <a:defRPr/>
            </a:pPr>
            <a:r>
              <a:rPr lang="en-US"/>
              <a:t>Work through the assignment on Canvas, add to both the assignment submission and your group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56838" y="334710"/>
            <a:ext cx="13735288" cy="1539497"/>
          </a:xfrm>
        </p:spPr>
        <p:txBody>
          <a:bodyPr/>
          <a:lstStyle/>
          <a:p>
            <a:pPr>
              <a:defRPr/>
            </a:pPr>
            <a:r>
              <a:rPr lang="en-US" b="1"/>
              <a:t>Due next week: Annotated bibliography</a:t>
            </a:r>
            <a:endParaRPr/>
          </a:p>
        </p:txBody>
      </p:sp>
      <p:sp>
        <p:nvSpPr>
          <p:cNvPr id="6" name="Content Placeholder 2"/>
          <p:cNvSpPr>
            <a:spLocks noGrp="1"/>
          </p:cNvSpPr>
          <p:nvPr>
            <p:ph idx="1"/>
          </p:nvPr>
        </p:nvSpPr>
        <p:spPr bwMode="auto">
          <a:xfrm>
            <a:off x="356838" y="1811145"/>
            <a:ext cx="14831125" cy="5346400"/>
          </a:xfrm>
        </p:spPr>
        <p:txBody>
          <a:bodyPr>
            <a:normAutofit/>
          </a:bodyPr>
          <a:lstStyle/>
          <a:p>
            <a:pPr marL="0" indent="0">
              <a:buNone/>
              <a:defRPr/>
            </a:pPr>
            <a:r>
              <a:rPr lang="en-US" sz="4800"/>
              <a:t>Step 1: Find an article </a:t>
            </a:r>
            <a:r>
              <a:rPr lang="en-US" sz="4800" i="1"/>
              <a:t>related to your experiment </a:t>
            </a:r>
            <a:br>
              <a:rPr lang="en-US" sz="4800" i="1"/>
            </a:br>
            <a:r>
              <a:rPr lang="en-US" sz="4800"/>
              <a:t>(Note: this </a:t>
            </a:r>
            <a:r>
              <a:rPr lang="en-US" sz="4800">
                <a:solidFill>
                  <a:schemeClr val="accent1"/>
                </a:solidFill>
              </a:rPr>
              <a:t>cannot be the same </a:t>
            </a:r>
            <a:r>
              <a:rPr lang="en-US" sz="4800"/>
              <a:t>article you read for your previous assignment).</a:t>
            </a:r>
            <a:endParaRPr/>
          </a:p>
          <a:p>
            <a:pPr marL="571500" lvl="1" indent="-571500">
              <a:buClr>
                <a:schemeClr val="accent1"/>
              </a:buClr>
              <a:buFont typeface="Arial"/>
              <a:buChar char="•"/>
              <a:defRPr/>
            </a:pPr>
            <a:r>
              <a:rPr lang="en-US" sz="4800"/>
              <a:t>Google scholar and the library are good sources</a:t>
            </a:r>
            <a:endParaRPr/>
          </a:p>
          <a:p>
            <a:pPr marL="571500" lvl="1" indent="-571500">
              <a:buClr>
                <a:schemeClr val="accent1"/>
              </a:buClr>
              <a:buFont typeface="Arial"/>
              <a:buChar char="•"/>
              <a:defRPr/>
            </a:pPr>
            <a:r>
              <a:rPr lang="en-US" sz="4800"/>
              <a:t>It should </a:t>
            </a:r>
            <a:r>
              <a:rPr lang="en-US" sz="4800" b="1"/>
              <a:t>not </a:t>
            </a:r>
            <a:r>
              <a:rPr lang="en-US" sz="4800"/>
              <a:t>be a review. </a:t>
            </a:r>
            <a:endParaRPr/>
          </a:p>
          <a:p>
            <a:pPr marL="973845" lvl="2" indent="-571500">
              <a:buClr>
                <a:schemeClr val="accent1"/>
              </a:buClr>
              <a:buFont typeface="Arial"/>
              <a:buChar char="•"/>
              <a:defRPr/>
            </a:pPr>
            <a:r>
              <a:rPr lang="en-US" sz="3900"/>
              <a:t>It should have a methods section</a:t>
            </a:r>
            <a:endParaRPr/>
          </a:p>
          <a:p>
            <a:pPr marL="571500" lvl="1" indent="-571500">
              <a:buClr>
                <a:schemeClr val="accent1"/>
              </a:buClr>
              <a:buFont typeface="Arial"/>
              <a:buChar char="•"/>
              <a:defRPr/>
            </a:pPr>
            <a:endParaRPr lang="en-US" sz="4000"/>
          </a:p>
        </p:txBody>
      </p:sp>
      <p:pic>
        <p:nvPicPr>
          <p:cNvPr id="13" name="Picture 12" descr="Graphical user interface, text, application, email&#10;&#10;Description automatically generated"/>
          <p:cNvPicPr>
            <a:picLocks noChangeAspect="1"/>
          </p:cNvPicPr>
          <p:nvPr/>
        </p:nvPicPr>
        <p:blipFill>
          <a:blip r:embed="rId3"/>
          <a:stretch/>
        </p:blipFill>
        <p:spPr bwMode="auto">
          <a:xfrm>
            <a:off x="179550" y="1874209"/>
            <a:ext cx="15185700" cy="7547330"/>
          </a:xfrm>
          <a:prstGeom prst="rect">
            <a:avLst/>
          </a:prstGeom>
        </p:spPr>
      </p:pic>
      <p:sp>
        <p:nvSpPr>
          <p:cNvPr id="3" name="Oval 2"/>
          <p:cNvSpPr/>
          <p:nvPr/>
        </p:nvSpPr>
        <p:spPr bwMode="auto">
          <a:xfrm>
            <a:off x="11833791" y="4035685"/>
            <a:ext cx="3354171" cy="50449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Graphical user interface, application&#10;&#10;Description automatically generated"/>
          <p:cNvPicPr>
            <a:picLocks noChangeAspect="1"/>
          </p:cNvPicPr>
          <p:nvPr/>
        </p:nvPicPr>
        <p:blipFill>
          <a:blip r:embed="rId3"/>
          <a:stretch/>
        </p:blipFill>
        <p:spPr bwMode="auto">
          <a:xfrm>
            <a:off x="430355" y="510501"/>
            <a:ext cx="4572493" cy="9037398"/>
          </a:xfrm>
          <a:prstGeom prst="rect">
            <a:avLst/>
          </a:prstGeom>
          <a:ln>
            <a:solidFill>
              <a:schemeClr val="tx2"/>
            </a:solidFill>
          </a:ln>
        </p:spPr>
      </p:pic>
      <p:pic>
        <p:nvPicPr>
          <p:cNvPr id="7" name="Picture 6" descr="Graphical user interface, text, application, email&#10;&#10;Description automatically generated"/>
          <p:cNvPicPr>
            <a:picLocks noChangeAspect="1"/>
          </p:cNvPicPr>
          <p:nvPr/>
        </p:nvPicPr>
        <p:blipFill>
          <a:blip r:embed="rId4"/>
          <a:stretch/>
        </p:blipFill>
        <p:spPr bwMode="auto">
          <a:xfrm>
            <a:off x="3867894" y="2683587"/>
            <a:ext cx="11330721" cy="4691226"/>
          </a:xfrm>
          <a:prstGeom prst="rect">
            <a:avLst/>
          </a:prstGeom>
          <a:ln>
            <a:solidFill>
              <a:schemeClr val="tx2"/>
            </a:solidFill>
          </a:ln>
        </p:spPr>
      </p:pic>
      <p:sp>
        <p:nvSpPr>
          <p:cNvPr id="8" name="Oval 7"/>
          <p:cNvSpPr/>
          <p:nvPr/>
        </p:nvSpPr>
        <p:spPr bwMode="auto">
          <a:xfrm>
            <a:off x="241169" y="415908"/>
            <a:ext cx="1020073" cy="93992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9" name="Oval 8"/>
          <p:cNvSpPr/>
          <p:nvPr/>
        </p:nvSpPr>
        <p:spPr bwMode="auto">
          <a:xfrm>
            <a:off x="83513" y="8134560"/>
            <a:ext cx="3227246" cy="93992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12" name="Straight Arrow Connector 11"/>
          <p:cNvCxnSpPr>
            <a:cxnSpLocks/>
          </p:cNvCxnSpPr>
          <p:nvPr/>
        </p:nvCxnSpPr>
        <p:spPr bwMode="auto">
          <a:xfrm flipH="1">
            <a:off x="4908254" y="2364828"/>
            <a:ext cx="1303360" cy="23682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bwMode="auto">
          <a:xfrm flipH="1" flipV="1">
            <a:off x="8818513" y="5029200"/>
            <a:ext cx="2858393" cy="31053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auto">
          <a:xfrm>
            <a:off x="430355" y="1292772"/>
            <a:ext cx="1303360" cy="769441"/>
          </a:xfrm>
          <a:prstGeom prst="rect">
            <a:avLst/>
          </a:prstGeom>
          <a:noFill/>
        </p:spPr>
        <p:txBody>
          <a:bodyPr wrap="square" rtlCol="0">
            <a:spAutoFit/>
          </a:bodyPr>
          <a:lstStyle/>
          <a:p>
            <a:pPr>
              <a:defRPr/>
            </a:pPr>
            <a:r>
              <a:rPr lang="en-US" sz="4400" b="1">
                <a:solidFill>
                  <a:schemeClr val="tx2"/>
                </a:solidFill>
              </a:rPr>
              <a:t>1</a:t>
            </a:r>
            <a:endParaRPr lang="en-US" b="1">
              <a:solidFill>
                <a:schemeClr val="tx2"/>
              </a:solidFill>
            </a:endParaRPr>
          </a:p>
        </p:txBody>
      </p:sp>
      <p:sp>
        <p:nvSpPr>
          <p:cNvPr id="20" name="TextBox 19"/>
          <p:cNvSpPr txBox="1"/>
          <p:nvPr/>
        </p:nvSpPr>
        <p:spPr bwMode="auto">
          <a:xfrm>
            <a:off x="3342291" y="8219802"/>
            <a:ext cx="1303360" cy="769441"/>
          </a:xfrm>
          <a:prstGeom prst="rect">
            <a:avLst/>
          </a:prstGeom>
          <a:noFill/>
        </p:spPr>
        <p:txBody>
          <a:bodyPr wrap="square" rtlCol="0">
            <a:spAutoFit/>
          </a:bodyPr>
          <a:lstStyle/>
          <a:p>
            <a:pPr>
              <a:defRPr/>
            </a:pPr>
            <a:r>
              <a:rPr lang="en-US" sz="4400" b="1">
                <a:solidFill>
                  <a:schemeClr val="tx2"/>
                </a:solidFill>
              </a:rPr>
              <a:t>2</a:t>
            </a:r>
            <a:endParaRPr lang="en-US" b="1">
              <a:solidFill>
                <a:schemeClr val="tx2"/>
              </a:solidFill>
            </a:endParaRPr>
          </a:p>
        </p:txBody>
      </p:sp>
      <p:sp>
        <p:nvSpPr>
          <p:cNvPr id="21" name="TextBox 20"/>
          <p:cNvSpPr txBox="1"/>
          <p:nvPr/>
        </p:nvSpPr>
        <p:spPr bwMode="auto">
          <a:xfrm>
            <a:off x="6258999" y="1389224"/>
            <a:ext cx="4430513" cy="769441"/>
          </a:xfrm>
          <a:prstGeom prst="rect">
            <a:avLst/>
          </a:prstGeom>
          <a:noFill/>
        </p:spPr>
        <p:txBody>
          <a:bodyPr wrap="square" rtlCol="0">
            <a:spAutoFit/>
          </a:bodyPr>
          <a:lstStyle/>
          <a:p>
            <a:pPr>
              <a:defRPr/>
            </a:pPr>
            <a:r>
              <a:rPr lang="en-US" sz="4400" b="1">
                <a:solidFill>
                  <a:schemeClr val="tx2"/>
                </a:solidFill>
              </a:rPr>
              <a:t>3. Library links</a:t>
            </a:r>
            <a:endParaRPr lang="en-US" b="1">
              <a:solidFill>
                <a:schemeClr val="tx2"/>
              </a:solidFill>
            </a:endParaRPr>
          </a:p>
        </p:txBody>
      </p:sp>
      <p:sp>
        <p:nvSpPr>
          <p:cNvPr id="22" name="TextBox 21"/>
          <p:cNvSpPr txBox="1"/>
          <p:nvPr/>
        </p:nvSpPr>
        <p:spPr bwMode="auto">
          <a:xfrm>
            <a:off x="7625299" y="8123032"/>
            <a:ext cx="7489146" cy="1446550"/>
          </a:xfrm>
          <a:prstGeom prst="rect">
            <a:avLst/>
          </a:prstGeom>
          <a:noFill/>
        </p:spPr>
        <p:txBody>
          <a:bodyPr wrap="square" rtlCol="0">
            <a:spAutoFit/>
          </a:bodyPr>
          <a:lstStyle/>
          <a:p>
            <a:pPr>
              <a:defRPr/>
            </a:pPr>
            <a:r>
              <a:rPr lang="en-US" sz="4400" b="1">
                <a:solidFill>
                  <a:schemeClr val="tx2"/>
                </a:solidFill>
              </a:rPr>
              <a:t>4. Search Oregon state university, select, and save</a:t>
            </a:r>
            <a:endParaRPr 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bwMode="auto">
          <a:xfrm>
            <a:off x="0" y="0"/>
            <a:ext cx="5175288" cy="100584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sp>
        <p:nvSpPr>
          <p:cNvPr id="2" name="Title 1"/>
          <p:cNvSpPr>
            <a:spLocks noGrp="1"/>
          </p:cNvSpPr>
          <p:nvPr>
            <p:ph type="title"/>
          </p:nvPr>
        </p:nvSpPr>
        <p:spPr bwMode="auto">
          <a:xfrm>
            <a:off x="1068705" y="2071649"/>
            <a:ext cx="3696464" cy="6400304"/>
          </a:xfrm>
        </p:spPr>
        <p:txBody>
          <a:bodyPr vert="horz" lIns="91440" tIns="45720" rIns="91440" bIns="45720" rtlCol="0" anchor="t">
            <a:normAutofit/>
          </a:bodyPr>
          <a:lstStyle/>
          <a:p>
            <a:pPr defTabSz="914400">
              <a:defRPr/>
            </a:pPr>
            <a:r>
              <a:rPr lang="en-US" sz="5100" b="1">
                <a:solidFill>
                  <a:srgbClr val="FFFFFF"/>
                </a:solidFill>
                <a:latin typeface="+mj-lt"/>
                <a:ea typeface="+mj-ea"/>
                <a:cs typeface="+mj-cs"/>
              </a:rPr>
              <a:t>What goes in the annotated bibliography? </a:t>
            </a:r>
            <a:endParaRPr/>
          </a:p>
        </p:txBody>
      </p:sp>
      <p:sp>
        <p:nvSpPr>
          <p:cNvPr id="3" name="Content Placeholder 2"/>
          <p:cNvSpPr>
            <a:spLocks noGrp="1"/>
          </p:cNvSpPr>
          <p:nvPr>
            <p:ph idx="1"/>
          </p:nvPr>
        </p:nvSpPr>
        <p:spPr bwMode="auto">
          <a:xfrm>
            <a:off x="5585590" y="2071650"/>
            <a:ext cx="4369785" cy="6400305"/>
          </a:xfrm>
        </p:spPr>
        <p:txBody>
          <a:bodyPr vert="horz" lIns="91440" tIns="45720" rIns="91440" bIns="45720" rtlCol="0">
            <a:normAutofit/>
          </a:bodyPr>
          <a:lstStyle/>
          <a:p>
            <a:pPr marL="914400" indent="-228600" defTabSz="914400">
              <a:defRPr/>
            </a:pPr>
            <a:r>
              <a:rPr lang="en-US" sz="2700"/>
              <a:t>Citation (Frontiers in Ecology And Evolution)</a:t>
            </a:r>
            <a:endParaRPr/>
          </a:p>
          <a:p>
            <a:pPr marL="914400" indent="-228600" defTabSz="914400">
              <a:defRPr/>
            </a:pPr>
            <a:r>
              <a:rPr lang="en-US" sz="2700"/>
              <a:t>General topic/context</a:t>
            </a:r>
            <a:endParaRPr/>
          </a:p>
          <a:p>
            <a:pPr marL="914400" indent="-228600" defTabSz="914400">
              <a:defRPr/>
            </a:pPr>
            <a:r>
              <a:rPr lang="en-US" sz="2700"/>
              <a:t>Objectives and new methods (these might be confusing and that’s okay)</a:t>
            </a:r>
            <a:endParaRPr/>
          </a:p>
          <a:p>
            <a:pPr marL="914400" indent="-228600" defTabSz="914400">
              <a:defRPr/>
            </a:pPr>
            <a:r>
              <a:rPr lang="en-US" sz="2700"/>
              <a:t>Major results</a:t>
            </a:r>
            <a:endParaRPr/>
          </a:p>
          <a:p>
            <a:pPr marL="914400" indent="-228600" defTabSz="914400">
              <a:defRPr/>
            </a:pPr>
            <a:r>
              <a:rPr lang="en-US" sz="2700"/>
              <a:t>1-3 sentence synopsis</a:t>
            </a:r>
            <a:endParaRPr/>
          </a:p>
          <a:p>
            <a:pPr marL="914400" indent="-228600" defTabSz="914400">
              <a:defRPr/>
            </a:pPr>
            <a:r>
              <a:rPr lang="en-US" sz="2700"/>
              <a:t>How it’s relevant to your project</a:t>
            </a:r>
            <a:endParaRPr/>
          </a:p>
        </p:txBody>
      </p:sp>
      <p:cxnSp>
        <p:nvCxnSpPr>
          <p:cNvPr id="13" name="Straight Connector 12"/>
          <p:cNvCxnSpPr>
            <a:cxnSpLocks noGrp="1" noRot="1" noChangeAspect="1" noMove="1" noResize="1" noEditPoints="1" noAdjustHandles="1" noChangeArrowheads="1" noChangeShapeType="1"/>
          </p:cNvCxnSpPr>
          <p:nvPr/>
        </p:nvCxnSpPr>
        <p:spPr bwMode="auto">
          <a:xfrm>
            <a:off x="10365585" y="2071649"/>
            <a:ext cx="0" cy="536448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bwMode="auto">
          <a:xfrm>
            <a:off x="10775795" y="2071650"/>
            <a:ext cx="4077068" cy="6400305"/>
          </a:xfrm>
          <a:prstGeom prst="rect">
            <a:avLst/>
          </a:prstGeom>
        </p:spPr>
        <p:txBody>
          <a:bodyPr vert="horz" lIns="91440" tIns="45720" rIns="91440" bIns="45720" rtlCol="0">
            <a:normAutofit/>
          </a:bodyPr>
          <a:lstStyle/>
          <a:p>
            <a:pPr lvl="1" indent="-228600" defTabSz="914400">
              <a:lnSpc>
                <a:spcPct val="90000"/>
              </a:lnSpc>
              <a:spcAft>
                <a:spcPts val="600"/>
              </a:spcAft>
              <a:buClr>
                <a:schemeClr val="accent1"/>
              </a:buClr>
              <a:buFont typeface="Arial"/>
              <a:buChar char="•"/>
              <a:defRPr/>
            </a:pPr>
            <a:r>
              <a:rPr lang="en-US" sz="2700"/>
              <a:t> Entire assignment can be quite brief. Approx 1 page</a:t>
            </a:r>
            <a:endParaRPr/>
          </a:p>
          <a:p>
            <a:pPr lvl="1" indent="-228600" defTabSz="914400">
              <a:lnSpc>
                <a:spcPct val="90000"/>
              </a:lnSpc>
              <a:spcAft>
                <a:spcPts val="600"/>
              </a:spcAft>
              <a:buClr>
                <a:schemeClr val="accent1"/>
              </a:buClr>
              <a:buFont typeface="Arial"/>
              <a:buChar char="•"/>
              <a:defRPr/>
            </a:pPr>
            <a:r>
              <a:rPr lang="en-US" sz="2700" b="1"/>
              <a:t> FOLLOW THE FORMAT. (-1 for incorrect format)</a:t>
            </a:r>
            <a:endParaRPr/>
          </a:p>
          <a:p>
            <a:pPr lvl="3" indent="-228600" defTabSz="914400">
              <a:lnSpc>
                <a:spcPct val="90000"/>
              </a:lnSpc>
              <a:spcAft>
                <a:spcPts val="600"/>
              </a:spcAft>
              <a:buClr>
                <a:schemeClr val="accent1"/>
              </a:buClr>
              <a:buFont typeface="Arial"/>
              <a:buChar char="•"/>
              <a:defRPr/>
            </a:pPr>
            <a:r>
              <a:rPr lang="en-US" sz="2700" i="0"/>
              <a:t>See example provided in the assignment description under ‘Grading Criteria’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What I will accept as a proper citation.</a:t>
            </a:r>
            <a:endParaRPr/>
          </a:p>
        </p:txBody>
      </p:sp>
      <p:sp>
        <p:nvSpPr>
          <p:cNvPr id="3" name="Content Placeholder 2"/>
          <p:cNvSpPr>
            <a:spLocks noGrp="1"/>
          </p:cNvSpPr>
          <p:nvPr>
            <p:ph idx="1"/>
          </p:nvPr>
        </p:nvSpPr>
        <p:spPr bwMode="auto"/>
        <p:txBody>
          <a:bodyPr/>
          <a:lstStyle/>
          <a:p>
            <a:pPr>
              <a:defRPr/>
            </a:pPr>
            <a:r>
              <a:rPr lang="en-US">
                <a:solidFill>
                  <a:srgbClr val="C00000"/>
                </a:solidFill>
              </a:rPr>
              <a:t>Authors names, starting with last name.</a:t>
            </a:r>
            <a:endParaRPr lang="en-US">
              <a:solidFill>
                <a:srgbClr val="FF9700"/>
              </a:solidFill>
            </a:endParaRPr>
          </a:p>
          <a:p>
            <a:pPr>
              <a:defRPr/>
            </a:pPr>
            <a:r>
              <a:rPr lang="en-US">
                <a:solidFill>
                  <a:srgbClr val="FF9700"/>
                </a:solidFill>
              </a:rPr>
              <a:t>Year published.</a:t>
            </a:r>
            <a:endParaRPr/>
          </a:p>
          <a:p>
            <a:pPr>
              <a:defRPr/>
            </a:pPr>
            <a:r>
              <a:rPr lang="en-US">
                <a:solidFill>
                  <a:srgbClr val="FFC000"/>
                </a:solidFill>
              </a:rPr>
              <a:t>Entire title.</a:t>
            </a:r>
            <a:endParaRPr/>
          </a:p>
          <a:p>
            <a:pPr>
              <a:defRPr/>
            </a:pPr>
            <a:r>
              <a:rPr lang="en-US" i="1">
                <a:solidFill>
                  <a:srgbClr val="00B050"/>
                </a:solidFill>
              </a:rPr>
              <a:t>Journal abbreviated.</a:t>
            </a:r>
            <a:endParaRPr/>
          </a:p>
          <a:p>
            <a:pPr>
              <a:defRPr/>
            </a:pPr>
            <a:r>
              <a:rPr lang="en-US">
                <a:solidFill>
                  <a:srgbClr val="00B0F0"/>
                </a:solidFill>
              </a:rPr>
              <a:t>Volume,</a:t>
            </a:r>
            <a:endParaRPr/>
          </a:p>
          <a:p>
            <a:pPr>
              <a:defRPr/>
            </a:pPr>
            <a:r>
              <a:rPr lang="en-US">
                <a:solidFill>
                  <a:srgbClr val="E7A7E5"/>
                </a:solidFill>
              </a:rPr>
              <a:t>(Issue):</a:t>
            </a:r>
            <a:endParaRPr/>
          </a:p>
          <a:p>
            <a:pPr>
              <a:defRPr/>
            </a:pPr>
            <a:r>
              <a:rPr lang="en-US">
                <a:solidFill>
                  <a:srgbClr val="EB00CB"/>
                </a:solidFill>
              </a:rPr>
              <a:t>Pages-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04692213" name="Title 1"/>
          <p:cNvSpPr>
            <a:spLocks noGrp="1"/>
          </p:cNvSpPr>
          <p:nvPr>
            <p:ph type="title"/>
          </p:nvPr>
        </p:nvSpPr>
        <p:spPr bwMode="auto">
          <a:xfrm>
            <a:off x="837960" y="421663"/>
            <a:ext cx="13735288" cy="1405368"/>
          </a:xfrm>
        </p:spPr>
        <p:txBody>
          <a:bodyPr>
            <a:normAutofit/>
          </a:bodyPr>
          <a:lstStyle/>
          <a:p>
            <a:pPr>
              <a:defRPr/>
            </a:pPr>
            <a:r>
              <a:rPr lang="en-US" sz="4800"/>
              <a:t>Journal article</a:t>
            </a:r>
            <a:endParaRPr/>
          </a:p>
        </p:txBody>
      </p:sp>
      <p:sp>
        <p:nvSpPr>
          <p:cNvPr id="1472913915" name="Content Placeholder 2"/>
          <p:cNvSpPr>
            <a:spLocks noGrp="1"/>
          </p:cNvSpPr>
          <p:nvPr>
            <p:ph idx="1"/>
          </p:nvPr>
        </p:nvSpPr>
        <p:spPr bwMode="auto">
          <a:xfrm>
            <a:off x="862736" y="2001961"/>
            <a:ext cx="13710999" cy="7619115"/>
          </a:xfrm>
        </p:spPr>
        <p:txBody>
          <a:bodyPr>
            <a:normAutofit fontScale="92500"/>
          </a:bodyPr>
          <a:lstStyle/>
          <a:p>
            <a:pPr marL="0" indent="0">
              <a:buNone/>
              <a:defRPr/>
            </a:pPr>
            <a:r>
              <a:rPr lang="en-US">
                <a:solidFill>
                  <a:schemeClr val="tx1"/>
                </a:solidFill>
              </a:rPr>
              <a:t>GENERAL FORMAT</a:t>
            </a:r>
            <a:endParaRPr/>
          </a:p>
          <a:p>
            <a:pPr>
              <a:buFont typeface="Arial"/>
              <a:buChar char="•"/>
              <a:defRPr/>
            </a:pPr>
            <a:r>
              <a:rPr lang="en-US"/>
              <a:t> </a:t>
            </a:r>
            <a:r>
              <a:rPr lang="en-US">
                <a:solidFill>
                  <a:srgbClr val="FF0000"/>
                </a:solidFill>
              </a:rPr>
              <a:t>Authors listed with last names followed by first initial(s). </a:t>
            </a:r>
            <a:r>
              <a:rPr lang="en-US">
                <a:solidFill>
                  <a:srgbClr val="FFC000"/>
                </a:solidFill>
              </a:rPr>
              <a:t>Year of publication. </a:t>
            </a:r>
            <a:r>
              <a:rPr lang="en-US">
                <a:solidFill>
                  <a:srgbClr val="00B050"/>
                </a:solidFill>
              </a:rPr>
              <a:t>Title.</a:t>
            </a:r>
            <a:r>
              <a:rPr lang="en-US"/>
              <a:t> </a:t>
            </a:r>
            <a:r>
              <a:rPr lang="en-US" i="1">
                <a:solidFill>
                  <a:srgbClr val="0070C0"/>
                </a:solidFill>
              </a:rPr>
              <a:t>Journal published in</a:t>
            </a:r>
            <a:r>
              <a:rPr lang="en-US">
                <a:solidFill>
                  <a:srgbClr val="0070C0"/>
                </a:solidFill>
              </a:rPr>
              <a:t> </a:t>
            </a:r>
            <a:r>
              <a:rPr lang="en-US" b="1">
                <a:solidFill>
                  <a:srgbClr val="7030A0"/>
                </a:solidFill>
              </a:rPr>
              <a:t>journal edition(volume if there is one)</a:t>
            </a:r>
            <a:r>
              <a:rPr lang="en-US">
                <a:solidFill>
                  <a:srgbClr val="7030A0"/>
                </a:solidFill>
              </a:rPr>
              <a:t>: pages. </a:t>
            </a:r>
            <a:endParaRPr/>
          </a:p>
          <a:p>
            <a:pPr marL="0" indent="0">
              <a:buNone/>
              <a:defRPr/>
            </a:pPr>
            <a:r>
              <a:rPr lang="en-US">
                <a:solidFill>
                  <a:schemeClr val="tx1"/>
                </a:solidFill>
              </a:rPr>
              <a:t>EXAMPLES</a:t>
            </a:r>
            <a:endParaRPr/>
          </a:p>
          <a:p>
            <a:pPr>
              <a:buFont typeface="Arial"/>
              <a:buChar char="•"/>
              <a:defRPr/>
            </a:pPr>
            <a:r>
              <a:rPr lang="en-US"/>
              <a:t> Example with one author: </a:t>
            </a:r>
            <a:br>
              <a:rPr lang="en-US"/>
            </a:br>
            <a:r>
              <a:rPr lang="en-US">
                <a:solidFill>
                  <a:srgbClr val="FF0000"/>
                </a:solidFill>
              </a:rPr>
              <a:t>Lynn B.</a:t>
            </a:r>
            <a:r>
              <a:rPr lang="en-US"/>
              <a:t> </a:t>
            </a:r>
            <a:r>
              <a:rPr lang="en-US">
                <a:solidFill>
                  <a:srgbClr val="FFC000"/>
                </a:solidFill>
              </a:rPr>
              <a:t>2022.</a:t>
            </a:r>
            <a:r>
              <a:rPr lang="en-US"/>
              <a:t> </a:t>
            </a:r>
            <a:r>
              <a:rPr lang="en-US">
                <a:solidFill>
                  <a:srgbClr val="00B050"/>
                </a:solidFill>
              </a:rPr>
              <a:t>Cats are incredible, but especially Pancake. </a:t>
            </a:r>
            <a:r>
              <a:rPr lang="en-US" i="1">
                <a:solidFill>
                  <a:srgbClr val="0070C0"/>
                </a:solidFill>
              </a:rPr>
              <a:t>The Journal of Cats Are Awesome </a:t>
            </a:r>
            <a:r>
              <a:rPr lang="en-US" b="1">
                <a:solidFill>
                  <a:srgbClr val="7030A0"/>
                </a:solidFill>
              </a:rPr>
              <a:t>2</a:t>
            </a:r>
            <a:r>
              <a:rPr lang="en-US">
                <a:solidFill>
                  <a:srgbClr val="7030A0"/>
                </a:solidFill>
              </a:rPr>
              <a:t>: 23-46.</a:t>
            </a:r>
            <a:endParaRPr/>
          </a:p>
          <a:p>
            <a:pPr>
              <a:buFont typeface="Arial"/>
              <a:buChar char="•"/>
              <a:defRPr/>
            </a:pPr>
            <a:r>
              <a:rPr lang="en-US"/>
              <a:t> Example with two authors: </a:t>
            </a:r>
            <a:br>
              <a:rPr lang="en-US"/>
            </a:br>
            <a:r>
              <a:rPr lang="en-US">
                <a:solidFill>
                  <a:srgbClr val="FF0000"/>
                </a:solidFill>
              </a:rPr>
              <a:t>Pride W and Lightyear B. </a:t>
            </a:r>
            <a:r>
              <a:rPr lang="en-US">
                <a:solidFill>
                  <a:srgbClr val="FFC000"/>
                </a:solidFill>
              </a:rPr>
              <a:t>1995. </a:t>
            </a:r>
            <a:r>
              <a:rPr lang="en-US">
                <a:solidFill>
                  <a:srgbClr val="00B050"/>
                </a:solidFill>
              </a:rPr>
              <a:t>To infinity and beyond. </a:t>
            </a:r>
            <a:r>
              <a:rPr lang="en-US" i="1">
                <a:solidFill>
                  <a:srgbClr val="0070C0"/>
                </a:solidFill>
              </a:rPr>
              <a:t>The Secret Life of Toys </a:t>
            </a:r>
            <a:r>
              <a:rPr lang="en-US" b="1">
                <a:solidFill>
                  <a:srgbClr val="7030A0"/>
                </a:solidFill>
              </a:rPr>
              <a:t>11</a:t>
            </a:r>
            <a:r>
              <a:rPr lang="en-US">
                <a:solidFill>
                  <a:srgbClr val="7030A0"/>
                </a:solidFill>
              </a:rPr>
              <a:t>: 22-33.</a:t>
            </a:r>
            <a:endParaRPr/>
          </a:p>
          <a:p>
            <a:pPr>
              <a:buFont typeface="Arial"/>
              <a:buChar char="•"/>
              <a:defRPr/>
            </a:pPr>
            <a:r>
              <a:rPr lang="en-US"/>
              <a:t> Example with three authors: </a:t>
            </a:r>
            <a:br>
              <a:rPr lang="en-US"/>
            </a:br>
            <a:r>
              <a:rPr lang="en-US">
                <a:solidFill>
                  <a:srgbClr val="FF0000"/>
                </a:solidFill>
              </a:rPr>
              <a:t>Potter H, Granger H, and Weasley R. </a:t>
            </a:r>
            <a:r>
              <a:rPr lang="en-US">
                <a:solidFill>
                  <a:srgbClr val="FFC000"/>
                </a:solidFill>
              </a:rPr>
              <a:t>2000.</a:t>
            </a:r>
            <a:r>
              <a:rPr lang="en-US">
                <a:solidFill>
                  <a:srgbClr val="FF0000"/>
                </a:solidFill>
              </a:rPr>
              <a:t> </a:t>
            </a:r>
            <a:r>
              <a:rPr lang="en-US">
                <a:solidFill>
                  <a:srgbClr val="00B050"/>
                </a:solidFill>
              </a:rPr>
              <a:t>How to tickle a whomping willow. </a:t>
            </a:r>
            <a:r>
              <a:rPr lang="en-US" i="1">
                <a:solidFill>
                  <a:srgbClr val="0070C0"/>
                </a:solidFill>
              </a:rPr>
              <a:t>The Journal of Advanced Magic</a:t>
            </a:r>
            <a:r>
              <a:rPr lang="en-US" i="1"/>
              <a:t> </a:t>
            </a:r>
            <a:r>
              <a:rPr lang="en-US" b="1">
                <a:solidFill>
                  <a:srgbClr val="7030A0"/>
                </a:solidFill>
              </a:rPr>
              <a:t>6</a:t>
            </a:r>
            <a:r>
              <a:rPr lang="en-US">
                <a:solidFill>
                  <a:srgbClr val="7030A0"/>
                </a:solidFill>
              </a:rPr>
              <a:t>: 26-42.</a:t>
            </a:r>
            <a:endParaRPr/>
          </a:p>
          <a:p>
            <a:pPr>
              <a:buFont typeface="Arial"/>
              <a:buChar char="•"/>
              <a:defRPr/>
            </a:pPr>
            <a:r>
              <a:rPr lang="en-US"/>
              <a:t> Example with greater than three authors: </a:t>
            </a:r>
            <a:br>
              <a:rPr lang="en-US"/>
            </a:br>
            <a:r>
              <a:rPr lang="en-US">
                <a:solidFill>
                  <a:srgbClr val="FF0000"/>
                </a:solidFill>
              </a:rPr>
              <a:t>Brown M, Bunton E, Halliwell G, </a:t>
            </a:r>
            <a:r>
              <a:rPr lang="en-US" i="1">
                <a:solidFill>
                  <a:srgbClr val="FF0000"/>
                </a:solidFill>
              </a:rPr>
              <a:t>et al.</a:t>
            </a:r>
            <a:r>
              <a:rPr lang="en-US" i="1"/>
              <a:t> </a:t>
            </a:r>
            <a:r>
              <a:rPr lang="en-US">
                <a:solidFill>
                  <a:srgbClr val="FFC000"/>
                </a:solidFill>
              </a:rPr>
              <a:t>1996.</a:t>
            </a:r>
            <a:r>
              <a:rPr lang="en-US"/>
              <a:t> </a:t>
            </a:r>
            <a:r>
              <a:rPr lang="en-US">
                <a:solidFill>
                  <a:srgbClr val="00B050"/>
                </a:solidFill>
              </a:rPr>
              <a:t>Spice up your life. </a:t>
            </a:r>
            <a:r>
              <a:rPr lang="en-US" i="1">
                <a:solidFill>
                  <a:srgbClr val="0070C0"/>
                </a:solidFill>
              </a:rPr>
              <a:t>Wannabe Journal </a:t>
            </a:r>
            <a:r>
              <a:rPr lang="en-US" b="1">
                <a:solidFill>
                  <a:srgbClr val="7030A0"/>
                </a:solidFill>
              </a:rPr>
              <a:t>97</a:t>
            </a:r>
            <a:r>
              <a:rPr lang="en-US">
                <a:solidFill>
                  <a:srgbClr val="7030A0"/>
                </a:solidFill>
              </a:rPr>
              <a:t>: 1-33.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2913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2913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29139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729139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729139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29139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729139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2913915" grpId="0" build="p"/>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a:ea typeface="Arial"/>
        <a:cs typeface="Arial"/>
      </a:majorFont>
      <a:minorFont>
        <a:latin typeface="Calibri"/>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Metropolitan</Template>
  <TotalTime>0</TotalTime>
  <Words>0</Words>
  <Application>Microsoft Office PowerPoint</Application>
  <DocSecurity>0</DocSecurity>
  <PresentationFormat>Custom</PresentationFormat>
  <Paragraphs>0</Paragraphs>
  <Slides>31</Slides>
  <Notes>31</Notes>
  <HiddenSlides>0</HiddenSlides>
  <MMClips>2</MMClips>
  <ScaleCrop>false</ScaleCrop>
  <HeadingPairs>
    <vt:vector size="4" baseType="variant">
      <vt:variant>
        <vt:lpstr>Theme</vt:lpstr>
      </vt:variant>
      <vt:variant>
        <vt:i4>3</vt:i4>
      </vt:variant>
      <vt:variant>
        <vt:lpstr>Slide Titles</vt:lpstr>
      </vt:variant>
      <vt:variant>
        <vt:i4>31</vt:i4>
      </vt:variant>
    </vt:vector>
  </HeadingPairs>
  <TitlesOfParts>
    <vt:vector size="34" baseType="lpstr">
      <vt:lpstr>Office Theme</vt:lpstr>
      <vt:lpstr>1_Office Theme</vt:lpstr>
      <vt:lpstr>2_Office Theme</vt:lpstr>
      <vt:lpstr>Lab 3: Introduction to Excel and Nematode Experimental Set Up</vt:lpstr>
      <vt:lpstr>Housekeeping</vt:lpstr>
      <vt:lpstr>Agenda</vt:lpstr>
      <vt:lpstr>Due next week by lab: Annotated bibliography</vt:lpstr>
      <vt:lpstr>Due next week: Annotated bibliography</vt:lpstr>
      <vt:lpstr>PowerPoint Presentation</vt:lpstr>
      <vt:lpstr>What goes in the annotated bibliography? </vt:lpstr>
      <vt:lpstr>What I will accept as a proper citation.</vt:lpstr>
      <vt:lpstr>Journal article</vt:lpstr>
      <vt:lpstr>Book / book chapter: Use this format to cite your lab manual.  </vt:lpstr>
      <vt:lpstr>Website</vt:lpstr>
      <vt:lpstr>PowerPoint Presentation</vt:lpstr>
      <vt:lpstr>Term Project (group and individual)</vt:lpstr>
      <vt:lpstr>Term Project (individual)</vt:lpstr>
      <vt:lpstr>Term Project (individual)</vt:lpstr>
      <vt:lpstr>A Nematode Pamphlet</vt:lpstr>
      <vt:lpstr>Nematode Puzzle</vt:lpstr>
      <vt:lpstr>The Nematode Clothing Brand</vt:lpstr>
      <vt:lpstr>The Nematode Children’s Book!</vt:lpstr>
      <vt:lpstr>Questions?</vt:lpstr>
      <vt:lpstr>Lab 3: Introduction to Excel and Nematode Experimental Design</vt:lpstr>
      <vt:lpstr>Introduction to Microsoft Excel </vt:lpstr>
      <vt:lpstr>Orientation to Excel (Let’s open it together!) </vt:lpstr>
      <vt:lpstr>Orientation to Excel (Let’s do it together!) </vt:lpstr>
      <vt:lpstr>Part 1: Introduction to Excel </vt:lpstr>
      <vt:lpstr>Part 2: Gastropod Identification and Data Collection </vt:lpstr>
      <vt:lpstr>Part 3: Plating Feces for Nematode Extraction </vt:lpstr>
      <vt:lpstr>Communicating Science through Art</vt:lpstr>
      <vt:lpstr>Art on Agar</vt:lpstr>
      <vt:lpstr>PowerPoint Presentation</vt:lpstr>
      <vt:lpstr>Clean Up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Topic 4 Diffusion and Osmosis</dc:title>
  <dc:subject/>
  <dc:creator>Christy Baggett</dc:creator>
  <cp:keywords/>
  <dc:description/>
  <cp:lastModifiedBy/>
  <cp:revision>151</cp:revision>
  <dcterms:created xsi:type="dcterms:W3CDTF">2011-11-13T02:53:56Z</dcterms:created>
  <dcterms:modified xsi:type="dcterms:W3CDTF">2024-10-14T17:21:58Z</dcterms:modified>
  <cp:category/>
  <dc:identifier/>
  <cp:contentStatus/>
  <dc:language/>
  <cp:version/>
</cp:coreProperties>
</file>